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F35D3FB-4C26-4417-B390-E9DA6A26A1EB}" type="datetimeFigureOut">
              <a:rPr lang="ru-RU"/>
              <a:pPr>
                <a:defRPr/>
              </a:pPr>
              <a:t>12.11.2012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68E8140-A7C0-4DF1-A704-1AE4E569CF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747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F337B4-8778-4C95-900A-1A409AF8409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60650-9B4B-470A-9C84-7E54799D13F0}" type="datetime1">
              <a:rPr lang="ru-RU"/>
              <a:pPr>
                <a:defRPr/>
              </a:pPr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38C24-6B75-4402-9231-9DD8099B4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7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CBCB5-F9CA-46D4-9F57-7532E3B923A5}" type="datetime1">
              <a:rPr lang="ru-RU"/>
              <a:pPr>
                <a:defRPr/>
              </a:pPr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F0ED1-C5A9-4A2B-846D-9B8AC3182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7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602B-8206-4ABD-BA8A-43D73D3CBBC6}" type="datetime1">
              <a:rPr lang="ru-RU"/>
              <a:pPr>
                <a:defRPr/>
              </a:pPr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03DE8-5C1B-40AD-932B-3BBF19129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7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3241D-5631-4018-BCC9-D02F82E09831}" type="datetime1">
              <a:rPr lang="ru-RU"/>
              <a:pPr>
                <a:defRPr/>
              </a:pPr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725FD-4BEC-4CE5-9322-59AF018807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7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A1640-2FEC-4585-B90C-63F62E4110FD}" type="datetime1">
              <a:rPr lang="ru-RU"/>
              <a:pPr>
                <a:defRPr/>
              </a:pPr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44440-09FE-4028-BDEE-A82DE940A1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7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7DF5A-7153-4FAF-BF0A-DF6EA80CC0BC}" type="datetime1">
              <a:rPr lang="ru-RU"/>
              <a:pPr>
                <a:defRPr/>
              </a:pPr>
              <a:t>12.11.2012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456F3-944D-448F-8ACE-7CC1FAD9E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7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C9AC2-6E08-4E1F-B287-27A1D9B3CBE8}" type="datetime1">
              <a:rPr lang="ru-RU"/>
              <a:pPr>
                <a:defRPr/>
              </a:pPr>
              <a:t>12.11.2012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0AD64-F8D7-419B-961A-430BD464F4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7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8E615-07CF-4B81-9E7D-2B1AC8C94543}" type="datetime1">
              <a:rPr lang="ru-RU"/>
              <a:pPr>
                <a:defRPr/>
              </a:pPr>
              <a:t>12.11.2012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8EB90-645C-415C-AB16-9DCF80ACF2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7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DEB84-D14E-4DB6-839D-886C71D704C0}" type="datetime1">
              <a:rPr lang="ru-RU"/>
              <a:pPr>
                <a:defRPr/>
              </a:pPr>
              <a:t>12.11.2012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30E28-BA1E-430B-97D3-58760EB537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7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F65F2-ADFC-4FDB-8C30-51729F3F95DB}" type="datetime1">
              <a:rPr lang="ru-RU"/>
              <a:pPr>
                <a:defRPr/>
              </a:pPr>
              <a:t>12.11.2012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0B3C6-19F0-4143-93A4-DE86E67B2D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7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21F74-B553-426B-A078-B51154494AAB}" type="datetime1">
              <a:rPr lang="ru-RU"/>
              <a:pPr>
                <a:defRPr/>
              </a:pPr>
              <a:t>12.11.2012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320C6-2E67-4B72-9148-92B659CBD2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7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2A9109-5AE4-45A3-9093-B5DE92AD4DB2}" type="datetime1">
              <a:rPr lang="ru-RU"/>
              <a:pPr>
                <a:defRPr/>
              </a:pPr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638AFC8-EA12-46C7-9E0C-4B9294B7D1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7000">
    <p:dissolve/>
  </p:transition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Ilmar\Downloads\314_hWk\&#1092;&#1080;&#1079;&#1084;&#1080;&#1085;&#1091;&#1090;&#1082;&#1072;%202\002%20&#1042;%20&#1082;&#1072;&#1078;&#1076;&#1086;&#1084;%20&#1084;&#1072;&#1083;&#1077;&#1085;&#1100;&#1082;&#1086;&#1084;%20&#1088;&#1077;&#1073;&#1077;&#1085;&#1082;&#1077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Documents and Settings\Aida\Рабочий стол\НОвая ГРАФИКА сборник\КАРТИНКИ СБОРНИК_ школьные\__Flo2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50" y="5715000"/>
            <a:ext cx="500063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H:\Documents and Settings\Aida\Рабочий стол\НОвая ГРАФИКА сборник\КАРТИНКИ СБОРНИК_ школьные\__Flo2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500" y="6000750"/>
            <a:ext cx="4095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6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72438" y="4929188"/>
            <a:ext cx="7429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7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0" y="5929313"/>
            <a:ext cx="514350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8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500063" y="5357813"/>
            <a:ext cx="7715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9" descr="H:\Documents and Settings\Aida\Рабочий стол\НОвая ГРАФИКА сборник\КАРТИНКИ СБОРНИК_ школьные\__SUN2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14313"/>
            <a:ext cx="57150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002 В каждом маленьком ребенк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9552" y="0"/>
            <a:ext cx="64087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err="1" smtClean="0"/>
              <a:t>Физминутка</a:t>
            </a:r>
            <a:r>
              <a:rPr lang="ru-RU" sz="6600" dirty="0" smtClean="0"/>
              <a:t>.</a:t>
            </a:r>
            <a:endParaRPr lang="ru-RU" sz="6600" dirty="0"/>
          </a:p>
        </p:txBody>
      </p:sp>
    </p:spTree>
  </p:cSld>
  <p:clrMapOvr>
    <a:masterClrMapping/>
  </p:clrMapOvr>
  <p:transition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CDEB84-D14E-4DB6-839D-886C71D704C0}" type="datetime1">
              <a:rPr lang="ru-RU" smtClean="0"/>
              <a:pPr>
                <a:defRPr/>
              </a:pPr>
              <a:t>12.11.2012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130E28-BA1E-430B-97D3-58760EB537F5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19458" name="Picture 2" descr="C:\Users\Пользователь\Pictures\losh8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620688"/>
            <a:ext cx="3092921" cy="5395429"/>
          </a:xfrm>
          <a:prstGeom prst="rect">
            <a:avLst/>
          </a:prstGeom>
          <a:noFill/>
        </p:spPr>
      </p:pic>
    </p:spTree>
  </p:cSld>
  <p:clrMapOvr>
    <a:masterClrMapping/>
  </p:clrMapOvr>
  <p:transition advTm="7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1" name="Rectangle 5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1655763"/>
          </a:xfrm>
          <a:noFill/>
          <a:ln/>
        </p:spPr>
        <p:txBody>
          <a:bodyPr/>
          <a:lstStyle/>
          <a:p>
            <a:r>
              <a:rPr lang="ru-RU" b="1" i="1" dirty="0" smtClean="0">
                <a:latin typeface="Arial" charset="0"/>
              </a:rPr>
              <a:t>МОЛОДЦЫ!!!</a:t>
            </a:r>
          </a:p>
        </p:txBody>
      </p:sp>
      <p:pic>
        <p:nvPicPr>
          <p:cNvPr id="75782" name="Picture 6" descr="278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052513"/>
            <a:ext cx="203200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278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708920"/>
            <a:ext cx="203200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278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573016"/>
            <a:ext cx="203200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9DE6DE-96AF-4BAF-8F1F-FC2F44C11034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3079" name="Picture 7" descr="C:\Users\Пользователь\Pictures\panda0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844824"/>
            <a:ext cx="2968525" cy="3193983"/>
          </a:xfrm>
          <a:prstGeom prst="rect">
            <a:avLst/>
          </a:prstGeom>
          <a:noFill/>
        </p:spPr>
      </p:pic>
    </p:spTree>
  </p:cSld>
  <p:clrMapOvr>
    <a:masterClrMapping/>
  </p:clrMapOvr>
  <p:transition advTm="7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130E28-BA1E-430B-97D3-58760EB537F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17410" name="Picture 2" descr="C:\Users\Пользователь\Pictures\medved18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672005"/>
            <a:ext cx="3068538" cy="3682245"/>
          </a:xfrm>
          <a:prstGeom prst="rect">
            <a:avLst/>
          </a:prstGeom>
          <a:noFill/>
        </p:spPr>
      </p:pic>
    </p:spTree>
  </p:cSld>
  <p:clrMapOvr>
    <a:masterClrMapping/>
  </p:clrMapOvr>
  <p:transition advTm="7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130E28-BA1E-430B-97D3-58760EB537F5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18434" name="Picture 2" descr="C:\Users\Пользователь\Pictures\pingv1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132856"/>
            <a:ext cx="3333328" cy="2624996"/>
          </a:xfrm>
          <a:prstGeom prst="rect">
            <a:avLst/>
          </a:prstGeom>
          <a:noFill/>
        </p:spPr>
      </p:pic>
    </p:spTree>
  </p:cSld>
  <p:clrMapOvr>
    <a:masterClrMapping/>
  </p:clrMapOvr>
  <p:transition advTm="7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130E28-BA1E-430B-97D3-58760EB537F5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19458" name="Picture 2" descr="C:\Users\Пользователь\Pictures\losh8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620688"/>
            <a:ext cx="3092921" cy="5395429"/>
          </a:xfrm>
          <a:prstGeom prst="rect">
            <a:avLst/>
          </a:prstGeom>
          <a:noFill/>
        </p:spPr>
      </p:pic>
    </p:spTree>
  </p:cSld>
  <p:clrMapOvr>
    <a:masterClrMapping/>
  </p:clrMapOvr>
  <p:transition advTm="7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130E28-BA1E-430B-97D3-58760EB537F5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20482" name="Picture 2" descr="C:\Users\Пользователь\Pictures\zajats4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924944"/>
            <a:ext cx="2809081" cy="2676577"/>
          </a:xfrm>
          <a:prstGeom prst="rect">
            <a:avLst/>
          </a:prstGeom>
          <a:noFill/>
        </p:spPr>
      </p:pic>
      <p:pic>
        <p:nvPicPr>
          <p:cNvPr id="6" name="Picture 2" descr="C:\Users\Пользователь\Pictures\zajats4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852936"/>
            <a:ext cx="2809081" cy="2676577"/>
          </a:xfrm>
          <a:prstGeom prst="rect">
            <a:avLst/>
          </a:prstGeom>
          <a:noFill/>
        </p:spPr>
      </p:pic>
    </p:spTree>
  </p:cSld>
  <p:clrMapOvr>
    <a:masterClrMapping/>
  </p:clrMapOvr>
  <p:transition advTm="7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130E28-BA1E-430B-97D3-58760EB537F5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21506" name="Picture 2" descr="C:\Users\Пользователь\Pictures\more1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212976"/>
            <a:ext cx="2875756" cy="2875756"/>
          </a:xfrm>
          <a:prstGeom prst="rect">
            <a:avLst/>
          </a:prstGeom>
          <a:noFill/>
        </p:spPr>
      </p:pic>
      <p:pic>
        <p:nvPicPr>
          <p:cNvPr id="6" name="Picture 2" descr="C:\Users\Пользователь\Pictures\more1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429000"/>
            <a:ext cx="2875756" cy="2875756"/>
          </a:xfrm>
          <a:prstGeom prst="rect">
            <a:avLst/>
          </a:prstGeom>
          <a:noFill/>
        </p:spPr>
      </p:pic>
      <p:pic>
        <p:nvPicPr>
          <p:cNvPr id="7" name="Picture 2" descr="C:\Users\Пользователь\Pictures\more1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32656"/>
            <a:ext cx="2875756" cy="2875756"/>
          </a:xfrm>
          <a:prstGeom prst="rect">
            <a:avLst/>
          </a:prstGeom>
          <a:noFill/>
        </p:spPr>
      </p:pic>
      <p:pic>
        <p:nvPicPr>
          <p:cNvPr id="8" name="Picture 2" descr="C:\Users\Пользователь\Pictures\more1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04664"/>
            <a:ext cx="2875756" cy="2875756"/>
          </a:xfrm>
          <a:prstGeom prst="rect">
            <a:avLst/>
          </a:prstGeom>
          <a:noFill/>
        </p:spPr>
      </p:pic>
    </p:spTree>
  </p:cSld>
  <p:clrMapOvr>
    <a:masterClrMapping/>
  </p:clrMapOvr>
  <p:transition advTm="7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CDEB84-D14E-4DB6-839D-886C71D704C0}" type="datetime1">
              <a:rPr lang="ru-RU" smtClean="0"/>
              <a:pPr>
                <a:defRPr/>
              </a:pPr>
              <a:t>12.11.2012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130E28-BA1E-430B-97D3-58760EB537F5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5" name="Picture 7" descr="C:\Users\Пользователь\Pictures\panda0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844824"/>
            <a:ext cx="2968525" cy="3193983"/>
          </a:xfrm>
          <a:prstGeom prst="rect">
            <a:avLst/>
          </a:prstGeom>
          <a:noFill/>
        </p:spPr>
      </p:pic>
    </p:spTree>
  </p:cSld>
  <p:clrMapOvr>
    <a:masterClrMapping/>
  </p:clrMapOvr>
  <p:transition advTm="7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CDEB84-D14E-4DB6-839D-886C71D704C0}" type="datetime1">
              <a:rPr lang="ru-RU" smtClean="0"/>
              <a:pPr>
                <a:defRPr/>
              </a:pPr>
              <a:t>12.11.2012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130E28-BA1E-430B-97D3-58760EB537F5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5" name="Picture 2" descr="C:\Users\Пользователь\Pictures\pingv1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132856"/>
            <a:ext cx="3333328" cy="2624996"/>
          </a:xfrm>
          <a:prstGeom prst="rect">
            <a:avLst/>
          </a:prstGeom>
          <a:noFill/>
        </p:spPr>
      </p:pic>
    </p:spTree>
  </p:cSld>
  <p:clrMapOvr>
    <a:masterClrMapping/>
  </p:clrMapOvr>
  <p:transition advTm="7000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аздник детский 2">
  <a:themeElements>
    <a:clrScheme name="Другая 49">
      <a:dk1>
        <a:srgbClr val="8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Праздник детский 2</Template>
  <TotalTime>32</TotalTime>
  <Words>26</Words>
  <Application>Microsoft Office PowerPoint</Application>
  <PresentationFormat>Экран (4:3)</PresentationFormat>
  <Paragraphs>18</Paragraphs>
  <Slides>11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Праздник детский 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МОЛОДЦЫ!!!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dc:description>http://aida.ucoz.ru</dc:description>
  <cp:lastModifiedBy>Ilmar</cp:lastModifiedBy>
  <cp:revision>7</cp:revision>
  <dcterms:created xsi:type="dcterms:W3CDTF">2011-10-31T13:18:22Z</dcterms:created>
  <dcterms:modified xsi:type="dcterms:W3CDTF">2012-11-12T18:38:43Z</dcterms:modified>
  <cp:category>шаблоны к Powerpoint</cp:category>
</cp:coreProperties>
</file>