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1" r:id="rId5"/>
    <p:sldId id="259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70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D2B7B-02CE-409E-AFF3-570ECC79F91A}" type="datetimeFigureOut">
              <a:rPr lang="ru-RU"/>
              <a:pPr>
                <a:defRPr/>
              </a:pPr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FFFE4-C12E-44AD-8559-FA999E6B79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34C80-13D9-4A9F-A0DA-354A569F9462}" type="datetimeFigureOut">
              <a:rPr lang="ru-RU"/>
              <a:pPr>
                <a:defRPr/>
              </a:pPr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9E658-0CF2-4DB9-AEC9-F9DD9B0609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993B7-E0AE-498E-A0E4-AE7D0946F48C}" type="datetimeFigureOut">
              <a:rPr lang="ru-RU"/>
              <a:pPr>
                <a:defRPr/>
              </a:pPr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806BD-55AA-4D15-A308-00DD2134B1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86F55-66D9-411D-9346-7A77CF2E6137}" type="datetimeFigureOut">
              <a:rPr lang="ru-RU"/>
              <a:pPr>
                <a:defRPr/>
              </a:pPr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6E90A-B096-40E7-BDE1-73EEC7A5E4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4DEDD-A7BC-408F-8ED2-7E3CE01A007C}" type="datetimeFigureOut">
              <a:rPr lang="ru-RU"/>
              <a:pPr>
                <a:defRPr/>
              </a:pPr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757C3-82E5-4F86-8FD9-E5F53564D2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AAA9D-A680-41AD-93FC-6842B158B5B6}" type="datetimeFigureOut">
              <a:rPr lang="ru-RU"/>
              <a:pPr>
                <a:defRPr/>
              </a:pPr>
              <a:t>03.12.2015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0AED7-27CC-46F1-83FF-4AD11E7133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DFE5F-7E3B-4893-B865-D6EF34C5E4EB}" type="datetimeFigureOut">
              <a:rPr lang="ru-RU"/>
              <a:pPr>
                <a:defRPr/>
              </a:pPr>
              <a:t>03.12.2015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9E3B1-5893-423C-85B3-3D7AEBCBD6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1525A-85EE-42E0-8869-A095656B6228}" type="datetimeFigureOut">
              <a:rPr lang="ru-RU"/>
              <a:pPr>
                <a:defRPr/>
              </a:pPr>
              <a:t>03.12.2015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FA932-81B7-45F1-8B4F-B074A2C537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17A12-0E16-4F82-8692-7C0D5C284DAC}" type="datetimeFigureOut">
              <a:rPr lang="ru-RU"/>
              <a:pPr>
                <a:defRPr/>
              </a:pPr>
              <a:t>03.12.2015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7F302-4606-4C5D-A9E8-BE62FBE2BE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3868A-F3EE-4A21-8192-62FEF2AE95DF}" type="datetimeFigureOut">
              <a:rPr lang="ru-RU"/>
              <a:pPr>
                <a:defRPr/>
              </a:pPr>
              <a:t>03.12.2015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5D060-294A-4A8A-AF10-1A69402859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E4AFB-58F5-4D78-979A-152281039CBC}" type="datetimeFigureOut">
              <a:rPr lang="ru-RU"/>
              <a:pPr>
                <a:defRPr/>
              </a:pPr>
              <a:t>03.12.2015</a:t>
            </a:fld>
            <a:endParaRPr lang="ru-RU"/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B5DD1-35E0-4076-BDE8-EA595797A4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18"/>
          <p:cNvGrpSpPr>
            <a:grpSpLocks/>
          </p:cNvGrpSpPr>
          <p:nvPr/>
        </p:nvGrpSpPr>
        <p:grpSpPr bwMode="auto">
          <a:xfrm>
            <a:off x="6557963" y="66675"/>
            <a:ext cx="2574925" cy="6796088"/>
            <a:chOff x="6558164" y="66319"/>
            <a:chExt cx="2575511" cy="6797067"/>
          </a:xfrm>
        </p:grpSpPr>
        <p:grpSp>
          <p:nvGrpSpPr>
            <p:cNvPr id="1032" name="Group 62"/>
            <p:cNvGrpSpPr>
              <a:grpSpLocks/>
            </p:cNvGrpSpPr>
            <p:nvPr/>
          </p:nvGrpSpPr>
          <p:grpSpPr bwMode="auto"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1040" name="Group 44"/>
              <p:cNvGrpSpPr>
                <a:grpSpLocks/>
              </p:cNvGrpSpPr>
              <p:nvPr/>
            </p:nvGrpSpPr>
            <p:grpSpPr bwMode="auto"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041" name="Group 50"/>
              <p:cNvGrpSpPr>
                <a:grpSpLocks/>
              </p:cNvGrpSpPr>
              <p:nvPr/>
            </p:nvGrpSpPr>
            <p:grpSpPr bwMode="auto"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5453" y="3308461"/>
                  <a:ext cx="492237" cy="560469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4480" y="887175"/>
                  <a:ext cx="384263" cy="439800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042" name="Group 56"/>
              <p:cNvGrpSpPr>
                <a:grpSpLocks/>
              </p:cNvGrpSpPr>
              <p:nvPr/>
            </p:nvGrpSpPr>
            <p:grpSpPr bwMode="auto"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3118" y="4921594"/>
                  <a:ext cx="1032110" cy="1181270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868" y="155232"/>
                  <a:ext cx="722477" cy="825619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738" y="3830825"/>
                  <a:ext cx="639908" cy="728767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8524" y="1798532"/>
                  <a:ext cx="765349" cy="870075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971" y="6307681"/>
              <a:ext cx="976534" cy="5509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009650" y="676275"/>
            <a:ext cx="71247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09650" y="1806575"/>
            <a:ext cx="7124700" cy="405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13" y="59515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4D7E4F-C685-490A-9896-B8A3B39894FF}" type="datetimeFigureOut">
              <a:rPr lang="ru-RU"/>
              <a:pPr>
                <a:defRPr/>
              </a:pPr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1100" y="5951538"/>
            <a:ext cx="5256213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088" y="5951538"/>
            <a:ext cx="60801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63F2BF0-DA25-4883-98FE-668F8DB0EC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3" r:id="rId3"/>
    <p:sldLayoutId id="2147483692" r:id="rId4"/>
    <p:sldLayoutId id="2147483691" r:id="rId5"/>
    <p:sldLayoutId id="2147483690" r:id="rId6"/>
    <p:sldLayoutId id="2147483689" r:id="rId7"/>
    <p:sldLayoutId id="2147483688" r:id="rId8"/>
    <p:sldLayoutId id="2147483696" r:id="rId9"/>
    <p:sldLayoutId id="2147483687" r:id="rId10"/>
    <p:sldLayoutId id="2147483686" r:id="rId11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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title"/>
          </p:nvPr>
        </p:nvSpPr>
        <p:spPr>
          <a:xfrm>
            <a:off x="611188" y="676275"/>
            <a:ext cx="7523162" cy="5056188"/>
          </a:xfrm>
        </p:spPr>
        <p:txBody>
          <a:bodyPr/>
          <a:lstStyle/>
          <a:p>
            <a:r>
              <a:rPr lang="ru-RU" sz="4400" b="1" smtClean="0">
                <a:latin typeface="Times New Roman" pitchFamily="18" charset="0"/>
                <a:cs typeface="Times New Roman" pitchFamily="18" charset="0"/>
              </a:rPr>
              <a:t>СЕКРЕТЫ ПРОФЕССИОНАЛЬНОГО МАСТЕРСТВА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УСПЕХ</a:t>
            </a:r>
            <a:r>
              <a:rPr lang="ru-RU" sz="6000" b="1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6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</a:p>
        </p:txBody>
      </p:sp>
      <p:sp>
        <p:nvSpPr>
          <p:cNvPr id="14338" name="Объект 2"/>
          <p:cNvSpPr>
            <a:spLocks noGrp="1"/>
          </p:cNvSpPr>
          <p:nvPr>
            <p:ph idx="1"/>
          </p:nvPr>
        </p:nvSpPr>
        <p:spPr>
          <a:xfrm>
            <a:off x="395288" y="2276475"/>
            <a:ext cx="7124700" cy="3582988"/>
          </a:xfrm>
        </p:spPr>
        <p:txBody>
          <a:bodyPr/>
          <a:lstStyle/>
          <a:p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 достижение поставленных целей в задуманном деле</a:t>
            </a:r>
          </a:p>
          <a:p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 положительный результат чего-либо</a:t>
            </a:r>
          </a:p>
          <a:p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 общественное признание чего-либо или кого-либо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179388" y="333375"/>
            <a:ext cx="8785225" cy="923925"/>
          </a:xfrm>
        </p:spPr>
        <p:txBody>
          <a:bodyPr/>
          <a:lstStyle/>
          <a:p>
            <a:r>
              <a:rPr lang="ru-RU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Деловые качества успешного человека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1412875"/>
            <a:ext cx="2547938" cy="3713163"/>
          </a:xfr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/>
            <a:ext uri="{91240B29-F687-4F45-9708-019B960494DF}"/>
            <a:ext uri="{AF507438-7753-43E0-B8FC-AC1667EBCBE1}"/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1420813"/>
            <a:ext cx="2590800" cy="3663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/>
            <a:ext uri="{91240B29-F687-4F45-9708-019B960494DF}"/>
            <a:ext uri="{AF507438-7753-43E0-B8FC-AC1667EBCBE1}"/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56325" y="1419225"/>
            <a:ext cx="2552700" cy="36655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/>
            <a:ext uri="{91240B29-F687-4F45-9708-019B960494DF}"/>
            <a:ext uri="{AF507438-7753-43E0-B8FC-AC1667EBCBE1}"/>
          </a:extLst>
        </p:spPr>
      </p:pic>
      <p:sp>
        <p:nvSpPr>
          <p:cNvPr id="15365" name="TextBox 3"/>
          <p:cNvSpPr txBox="1">
            <a:spLocks noChangeArrowheads="1"/>
          </p:cNvSpPr>
          <p:nvPr/>
        </p:nvSpPr>
        <p:spPr bwMode="auto">
          <a:xfrm>
            <a:off x="395288" y="5445125"/>
            <a:ext cx="20891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Калистратов Николай Яковлевич</a:t>
            </a:r>
          </a:p>
        </p:txBody>
      </p:sp>
      <p:sp>
        <p:nvSpPr>
          <p:cNvPr id="15366" name="TextBox 5"/>
          <p:cNvSpPr txBox="1">
            <a:spLocks noChangeArrowheads="1"/>
          </p:cNvSpPr>
          <p:nvPr/>
        </p:nvSpPr>
        <p:spPr bwMode="auto">
          <a:xfrm>
            <a:off x="3384550" y="5461000"/>
            <a:ext cx="237490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Маринеско</a:t>
            </a:r>
          </a:p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Александр Иванович</a:t>
            </a:r>
          </a:p>
        </p:txBody>
      </p:sp>
      <p:sp>
        <p:nvSpPr>
          <p:cNvPr id="15367" name="TextBox 7"/>
          <p:cNvSpPr txBox="1">
            <a:spLocks noChangeArrowheads="1"/>
          </p:cNvSpPr>
          <p:nvPr/>
        </p:nvSpPr>
        <p:spPr bwMode="auto">
          <a:xfrm>
            <a:off x="6353175" y="5461000"/>
            <a:ext cx="215900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Фёдоров</a:t>
            </a:r>
          </a:p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Святослав Николаевич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800" b="1" smtClean="0">
                <a:solidFill>
                  <a:srgbClr val="FF0000"/>
                </a:solidFill>
                <a:latin typeface="Times New Roman" pitchFamily="18" charset="0"/>
              </a:rPr>
              <a:t>Результаты диагностики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>
          <a:xfrm>
            <a:off x="395288" y="1806575"/>
            <a:ext cx="8353425" cy="4052888"/>
          </a:xfrm>
        </p:spPr>
        <p:txBody>
          <a:bodyPr/>
          <a:lstStyle/>
          <a:p>
            <a:r>
              <a:rPr lang="ru-RU" sz="2400" b="1" smtClean="0">
                <a:latin typeface="Times New Roman" pitchFamily="18" charset="0"/>
              </a:rPr>
              <a:t>От 1 до 10 - низкая мотивация к успеху</a:t>
            </a:r>
          </a:p>
          <a:p>
            <a:r>
              <a:rPr lang="ru-RU" sz="2400" b="1" smtClean="0">
                <a:latin typeface="Times New Roman" pitchFamily="18" charset="0"/>
              </a:rPr>
              <a:t>От 11 до 16 – средний уровень мотивации</a:t>
            </a:r>
          </a:p>
          <a:p>
            <a:r>
              <a:rPr lang="ru-RU" sz="2400" b="1" smtClean="0">
                <a:latin typeface="Times New Roman" pitchFamily="18" charset="0"/>
              </a:rPr>
              <a:t>От 17 до 20 – умеренно высокий уровень мотивации</a:t>
            </a:r>
          </a:p>
          <a:p>
            <a:r>
              <a:rPr lang="ru-RU" sz="2400" b="1" smtClean="0">
                <a:latin typeface="Times New Roman" pitchFamily="18" charset="0"/>
              </a:rPr>
              <a:t>Свыше 21 – слишком высокий уровень мотивации к успеху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 правил успешного человека</a:t>
            </a:r>
          </a:p>
        </p:txBody>
      </p:sp>
      <p:sp>
        <p:nvSpPr>
          <p:cNvPr id="1638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Мыслить позитивно</a:t>
            </a:r>
          </a:p>
          <a:p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Карабкаться на одну вершину или бежать в одну сторону</a:t>
            </a:r>
          </a:p>
          <a:p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Плыть по течению</a:t>
            </a:r>
          </a:p>
          <a:p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Быть благодарным</a:t>
            </a:r>
          </a:p>
          <a:p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Не суетиться</a:t>
            </a:r>
          </a:p>
          <a:p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Используйте все возможности</a:t>
            </a:r>
          </a:p>
          <a:p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У Бога нет других рук, кроме ваших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TM02455519[[fn=Зима]]</Template>
  <TotalTime>101</TotalTime>
  <Words>96</Words>
  <Application>Microsoft Office PowerPoint</Application>
  <PresentationFormat>Экран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Verdana</vt:lpstr>
      <vt:lpstr>Arial</vt:lpstr>
      <vt:lpstr>Wingdings 2</vt:lpstr>
      <vt:lpstr>Calibri</vt:lpstr>
      <vt:lpstr>Times New Roman</vt:lpstr>
      <vt:lpstr>Winter</vt:lpstr>
      <vt:lpstr>Winter</vt:lpstr>
      <vt:lpstr>СЕКРЕТЫ ПРОФЕССИОНАЛЬНОГО МАСТЕРСТВА</vt:lpstr>
      <vt:lpstr>УСПЕХ   - </vt:lpstr>
      <vt:lpstr>Деловые качества успешного человека</vt:lpstr>
      <vt:lpstr>Результаты диагностики</vt:lpstr>
      <vt:lpstr>7 правил успешного человека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СЕКРЕТЫ ПРОФЕССИОНАЛЬНОГО МАСТЕРСТВА</dc:title>
  <dc:creator>admin</dc:creator>
  <cp:lastModifiedBy>work</cp:lastModifiedBy>
  <cp:revision>8</cp:revision>
  <dcterms:created xsi:type="dcterms:W3CDTF">2015-12-02T13:34:40Z</dcterms:created>
  <dcterms:modified xsi:type="dcterms:W3CDTF">2015-12-03T08:25:23Z</dcterms:modified>
</cp:coreProperties>
</file>