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08EDA-47DD-4211-9FB3-5AB8C81E135F}" type="doc">
      <dgm:prSet loTypeId="urn:microsoft.com/office/officeart/2005/8/layout/hierarchy2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4BF8C1-8084-4905-9094-1343F5B5D99E}">
      <dgm:prSet phldrT="[Текст]" custT="1"/>
      <dgm:spPr/>
      <dgm:t>
        <a:bodyPr/>
        <a:lstStyle/>
        <a:p>
          <a:r>
            <a:rPr lang="ru-RU" sz="1800" dirty="0" smtClean="0"/>
            <a:t>Привести обе части уравнения у логарифмам с одинаковым основанием.</a:t>
          </a:r>
          <a:endParaRPr lang="ru-RU" sz="1800" dirty="0"/>
        </a:p>
      </dgm:t>
    </dgm:pt>
    <dgm:pt modelId="{11E5B19E-DAA1-4547-AF13-B293E2CBC451}" type="parTrans" cxnId="{E0A470CF-0EBD-473B-AE56-7C364A6C2406}">
      <dgm:prSet/>
      <dgm:spPr/>
      <dgm:t>
        <a:bodyPr/>
        <a:lstStyle/>
        <a:p>
          <a:endParaRPr lang="ru-RU"/>
        </a:p>
      </dgm:t>
    </dgm:pt>
    <dgm:pt modelId="{3B075E52-C72E-41EA-9FAF-460F823571A1}" type="sibTrans" cxnId="{E0A470CF-0EBD-473B-AE56-7C364A6C2406}">
      <dgm:prSet/>
      <dgm:spPr/>
      <dgm:t>
        <a:bodyPr/>
        <a:lstStyle/>
        <a:p>
          <a:endParaRPr lang="ru-RU"/>
        </a:p>
      </dgm:t>
    </dgm:pt>
    <dgm:pt modelId="{322780BB-A5B5-43D7-813C-7CAC7170F272}">
      <dgm:prSet phldrT="[Текст]" custT="1"/>
      <dgm:spPr/>
      <dgm:t>
        <a:bodyPr/>
        <a:lstStyle/>
        <a:p>
          <a:r>
            <a:rPr lang="ru-RU" sz="1600" dirty="0" smtClean="0"/>
            <a:t>Те корни, которые удовлетворяют этим условиям, являются корнями исходного уравнения</a:t>
          </a:r>
          <a:endParaRPr lang="ru-RU" sz="1600" dirty="0"/>
        </a:p>
      </dgm:t>
    </dgm:pt>
    <dgm:pt modelId="{371AED68-C796-4F86-94C6-8A49FEC8AC6F}" type="parTrans" cxnId="{A14782EF-1F09-4151-8B4B-88526FC0668D}">
      <dgm:prSet/>
      <dgm:spPr/>
      <dgm:t>
        <a:bodyPr/>
        <a:lstStyle/>
        <a:p>
          <a:endParaRPr lang="ru-RU"/>
        </a:p>
      </dgm:t>
    </dgm:pt>
    <dgm:pt modelId="{60E3A722-381B-48F5-B05D-2D129D53E79F}" type="sibTrans" cxnId="{A14782EF-1F09-4151-8B4B-88526FC0668D}">
      <dgm:prSet/>
      <dgm:spPr/>
      <dgm:t>
        <a:bodyPr/>
        <a:lstStyle/>
        <a:p>
          <a:endParaRPr lang="ru-RU"/>
        </a:p>
      </dgm:t>
    </dgm:pt>
    <dgm:pt modelId="{328E52D9-4912-4C01-A0C7-8D290EEC4988}">
      <dgm:prSet phldrT="[Текст]" custT="1"/>
      <dgm:spPr/>
      <dgm:t>
        <a:bodyPr/>
        <a:lstStyle/>
        <a:p>
          <a:r>
            <a:rPr lang="ru-RU" sz="1600" dirty="0" smtClean="0"/>
            <a:t>Те корни, которые не удовлетворяют хотя бы одному из этих условий, не являются корнями исходного уравнения.</a:t>
          </a:r>
          <a:endParaRPr lang="ru-RU" sz="1600" dirty="0"/>
        </a:p>
      </dgm:t>
    </dgm:pt>
    <dgm:pt modelId="{71EAE645-83C2-4AEF-B5C8-AD3A692CC7C8}" type="parTrans" cxnId="{7AC99DA1-F1D4-4234-BF6D-4874A2CB6D82}">
      <dgm:prSet/>
      <dgm:spPr/>
      <dgm:t>
        <a:bodyPr/>
        <a:lstStyle/>
        <a:p>
          <a:endParaRPr lang="ru-RU"/>
        </a:p>
      </dgm:t>
    </dgm:pt>
    <dgm:pt modelId="{BEE56F04-238D-41B3-B171-901699F7F48E}" type="sibTrans" cxnId="{7AC99DA1-F1D4-4234-BF6D-4874A2CB6D82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F3F77A87-36EE-41DE-AAA8-5C410E39E9E5}">
          <dgm:prSet phldrT="[Текст]" custT="1"/>
          <dgm:spPr/>
          <dgm:t>
            <a:bodyPr/>
            <a:lstStyle/>
            <a:p>
              <a:r>
                <a:rPr lang="ru-RU" sz="1800" dirty="0" smtClean="0"/>
                <a:t>Потенцировать уравнение и решать уравнение </a:t>
              </a:r>
              <a14:m>
                <m:oMath xmlns:m="http://schemas.openxmlformats.org/officeDocument/2006/math">
                  <m:r>
                    <a:rPr lang="en-US" sz="1800" b="0" i="1" smtClean="0">
                      <a:latin typeface="Cambria Math"/>
                    </a:rPr>
                    <m:t>𝑓</m:t>
                  </m:r>
                  <m:d>
                    <m:dPr>
                      <m:ctrlPr>
                        <a:rPr lang="en-US" sz="1800" b="0" i="1" smtClean="0">
                          <a:latin typeface="Cambria Math"/>
                        </a:rPr>
                      </m:ctrlPr>
                    </m:dPr>
                    <m:e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</m:e>
                  </m:d>
                  <m:r>
                    <a:rPr lang="en-US" sz="1800" b="0" i="1" smtClean="0">
                      <a:latin typeface="Cambria Math"/>
                    </a:rPr>
                    <m:t>=</m:t>
                  </m:r>
                  <m:r>
                    <a:rPr lang="en-US" sz="1800" b="0" i="1" smtClean="0">
                      <a:latin typeface="Cambria Math"/>
                    </a:rPr>
                    <m:t>𝑔</m:t>
                  </m:r>
                  <m:r>
                    <a:rPr lang="en-US" sz="1800" b="0" i="1" smtClean="0">
                      <a:latin typeface="Cambria Math"/>
                    </a:rPr>
                    <m:t>(</m:t>
                  </m:r>
                  <m:r>
                    <a:rPr lang="en-US" sz="1800" b="0" i="1" smtClean="0">
                      <a:latin typeface="Cambria Math"/>
                    </a:rPr>
                    <m:t>𝑥</m:t>
                  </m:r>
                  <m:r>
                    <a:rPr lang="en-US" sz="1800" b="0" i="1" smtClean="0">
                      <a:latin typeface="Cambria Math"/>
                    </a:rPr>
                    <m:t>)</m:t>
                  </m:r>
                </m:oMath>
              </a14:m>
              <a:r>
                <a:rPr lang="en-US" sz="1800" dirty="0" smtClean="0"/>
                <a:t>.</a:t>
              </a:r>
              <a:endParaRPr lang="ru-RU" sz="1800" dirty="0"/>
            </a:p>
          </dgm:t>
        </dgm:pt>
      </mc:Choice>
      <mc:Fallback xmlns="">
        <dgm:pt modelId="{F3F77A87-36EE-41DE-AAA8-5C410E39E9E5}">
          <dgm:prSet phldrT="[Текст]" custT="1"/>
          <dgm:spPr/>
          <dgm:t>
            <a:bodyPr/>
            <a:lstStyle/>
            <a:p>
              <a:r>
                <a:rPr lang="ru-RU" sz="1800" dirty="0" smtClean="0"/>
                <a:t>Потенцировать уравнение и решать уравнение </a:t>
              </a:r>
              <a:r>
                <a:rPr lang="en-US" sz="1800" b="0" i="0" smtClean="0">
                  <a:latin typeface="Cambria Math"/>
                </a:rPr>
                <a:t>𝑓(𝑥)=𝑔(𝑥)</a:t>
              </a:r>
              <a:r>
                <a:rPr lang="en-US" sz="1800" dirty="0" smtClean="0"/>
                <a:t>.</a:t>
              </a:r>
              <a:endParaRPr lang="ru-RU" sz="1800" dirty="0"/>
            </a:p>
          </dgm:t>
        </dgm:pt>
      </mc:Fallback>
    </mc:AlternateContent>
    <dgm:pt modelId="{84DE6272-60A2-477E-A0F2-887E794F21C0}" type="parTrans" cxnId="{65C40842-7B97-4F22-AAFC-9BC989FB1470}">
      <dgm:prSet/>
      <dgm:spPr/>
      <dgm:t>
        <a:bodyPr/>
        <a:lstStyle/>
        <a:p>
          <a:endParaRPr lang="ru-RU"/>
        </a:p>
      </dgm:t>
    </dgm:pt>
    <dgm:pt modelId="{597FEE48-EC76-498A-98AB-07ADCDEFD43B}" type="sibTrans" cxnId="{65C40842-7B97-4F22-AAFC-9BC989FB1470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240050E-F1EC-49E3-9ED0-01972D03601A}">
          <dgm:prSet custT="1"/>
          <dgm:spPr/>
          <dgm:t>
            <a:bodyPr/>
            <a:lstStyle/>
            <a:p>
              <a:r>
                <a:rPr lang="ru-RU" sz="1800" dirty="0" smtClean="0"/>
                <a:t>Полученные корни проверить по условиям: </a:t>
              </a:r>
              <a14:m>
                <m:oMath xmlns:m="http://schemas.openxmlformats.org/officeDocument/2006/math">
                  <m:r>
                    <a:rPr lang="en-US" sz="1800" b="0" i="1" smtClean="0">
                      <a:latin typeface="Cambria Math"/>
                    </a:rPr>
                    <m:t>𝑓</m:t>
                  </m:r>
                  <m:d>
                    <m:dPr>
                      <m:ctrlPr>
                        <a:rPr lang="en-US" sz="1800" b="0" i="1" smtClean="0">
                          <a:latin typeface="Cambria Math"/>
                        </a:rPr>
                      </m:ctrlPr>
                    </m:dPr>
                    <m:e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</m:e>
                  </m:d>
                  <m:r>
                    <a:rPr lang="en-US" sz="1800" b="0" i="1" smtClean="0">
                      <a:latin typeface="Cambria Math"/>
                    </a:rPr>
                    <m:t>&gt;0;</m:t>
                  </m:r>
                  <m:r>
                    <a:rPr lang="en-US" sz="1800" b="0" i="1" smtClean="0">
                      <a:latin typeface="Cambria Math"/>
                    </a:rPr>
                    <m:t>𝑔</m:t>
                  </m:r>
                  <m:d>
                    <m:dPr>
                      <m:ctrlPr>
                        <a:rPr lang="en-US" sz="1800" b="0" i="1" smtClean="0">
                          <a:latin typeface="Cambria Math"/>
                        </a:rPr>
                      </m:ctrlPr>
                    </m:dPr>
                    <m:e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</m:e>
                  </m:d>
                  <m:r>
                    <a:rPr lang="en-US" sz="1800" b="0" i="1" smtClean="0">
                      <a:latin typeface="Cambria Math"/>
                    </a:rPr>
                    <m:t>&gt;0</m:t>
                  </m:r>
                </m:oMath>
              </a14:m>
              <a:r>
                <a:rPr lang="en-US" sz="1800" dirty="0" smtClean="0"/>
                <a:t>.</a:t>
              </a:r>
              <a:endParaRPr lang="ru-RU" sz="1800" dirty="0"/>
            </a:p>
          </dgm:t>
        </dgm:pt>
      </mc:Choice>
      <mc:Fallback xmlns="">
        <dgm:pt modelId="{1240050E-F1EC-49E3-9ED0-01972D03601A}">
          <dgm:prSet custT="1"/>
          <dgm:spPr/>
          <dgm:t>
            <a:bodyPr/>
            <a:lstStyle/>
            <a:p>
              <a:r>
                <a:rPr lang="ru-RU" sz="1800" dirty="0" smtClean="0"/>
                <a:t>Полученные корни проверить по условиям: </a:t>
              </a:r>
              <a:r>
                <a:rPr lang="en-US" sz="1800" b="0" i="0" smtClean="0">
                  <a:latin typeface="Cambria Math"/>
                </a:rPr>
                <a:t>𝑓(𝑥)&gt;0;𝑔(𝑥)&gt;0</a:t>
              </a:r>
              <a:r>
                <a:rPr lang="en-US" sz="1800" dirty="0" smtClean="0"/>
                <a:t>.</a:t>
              </a:r>
              <a:endParaRPr lang="ru-RU" sz="1800" dirty="0"/>
            </a:p>
          </dgm:t>
        </dgm:pt>
      </mc:Fallback>
    </mc:AlternateContent>
    <dgm:pt modelId="{82E11930-6C8A-43C4-B6BF-15236E0944D9}" type="sibTrans" cxnId="{A631BAF7-BC0A-4C20-B7F5-87542CFB6038}">
      <dgm:prSet/>
      <dgm:spPr/>
      <dgm:t>
        <a:bodyPr/>
        <a:lstStyle/>
        <a:p>
          <a:endParaRPr lang="ru-RU"/>
        </a:p>
      </dgm:t>
    </dgm:pt>
    <dgm:pt modelId="{3AFF3B38-EE6B-4375-9CAB-9792AD50B893}" type="parTrans" cxnId="{A631BAF7-BC0A-4C20-B7F5-87542CFB6038}">
      <dgm:prSet/>
      <dgm:spPr/>
      <dgm:t>
        <a:bodyPr/>
        <a:lstStyle/>
        <a:p>
          <a:endParaRPr lang="ru-RU"/>
        </a:p>
      </dgm:t>
    </dgm:pt>
    <dgm:pt modelId="{6529DD78-DE36-40B3-B237-096C25AC9B7E}" type="pres">
      <dgm:prSet presAssocID="{29A08EDA-47DD-4211-9FB3-5AB8C81E13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29357D-82EC-49A2-BF3E-2B1AE879073F}" type="pres">
      <dgm:prSet presAssocID="{F94BF8C1-8084-4905-9094-1343F5B5D99E}" presName="root1" presStyleCnt="0"/>
      <dgm:spPr/>
    </dgm:pt>
    <dgm:pt modelId="{E642BA68-7C8C-4196-AE56-0CBCAAB9FDEE}" type="pres">
      <dgm:prSet presAssocID="{F94BF8C1-8084-4905-9094-1343F5B5D99E}" presName="LevelOneTextNode" presStyleLbl="node0" presStyleIdx="0" presStyleCnt="1" custScaleX="109501" custScaleY="130759" custLinFactNeighborX="10111" custLinFactNeighborY="-1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C38F4-4C06-4D00-83B0-64DDAC0C5650}" type="pres">
      <dgm:prSet presAssocID="{F94BF8C1-8084-4905-9094-1343F5B5D99E}" presName="level2hierChild" presStyleCnt="0"/>
      <dgm:spPr/>
    </dgm:pt>
    <dgm:pt modelId="{AF951A14-D796-43C0-BFBB-5FEC922886A3}" type="pres">
      <dgm:prSet presAssocID="{3AFF3B38-EE6B-4375-9CAB-9792AD50B89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34AC0D0-AF6E-40A4-9729-0AFAB32795B8}" type="pres">
      <dgm:prSet presAssocID="{3AFF3B38-EE6B-4375-9CAB-9792AD50B89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FCCFBCD-1F54-4E19-98A3-40BAC9B3D3F1}" type="pres">
      <dgm:prSet presAssocID="{1240050E-F1EC-49E3-9ED0-01972D03601A}" presName="root2" presStyleCnt="0"/>
      <dgm:spPr/>
    </dgm:pt>
    <dgm:pt modelId="{63154D5B-9BB6-487C-ADE6-6D45FC11EDA1}" type="pres">
      <dgm:prSet presAssocID="{1240050E-F1EC-49E3-9ED0-01972D03601A}" presName="LevelTwoTextNode" presStyleLbl="node2" presStyleIdx="0" presStyleCnt="2" custScaleX="129088" custScaleY="105462" custLinFactY="21369" custLinFactNeighborX="-452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4BB053-41DF-4F11-89C9-BBC902029193}" type="pres">
      <dgm:prSet presAssocID="{1240050E-F1EC-49E3-9ED0-01972D03601A}" presName="level3hierChild" presStyleCnt="0"/>
      <dgm:spPr/>
    </dgm:pt>
    <dgm:pt modelId="{C4A0EAC4-E67C-44E2-B20B-145B2E4D52B6}" type="pres">
      <dgm:prSet presAssocID="{371AED68-C796-4F86-94C6-8A49FEC8AC6F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9F1FDB1B-4D67-4362-82C2-D82C8F68262A}" type="pres">
      <dgm:prSet presAssocID="{371AED68-C796-4F86-94C6-8A49FEC8AC6F}" presName="connTx" presStyleLbl="parChTrans1D3" presStyleIdx="0" presStyleCnt="2"/>
      <dgm:spPr/>
      <dgm:t>
        <a:bodyPr/>
        <a:lstStyle/>
        <a:p>
          <a:endParaRPr lang="ru-RU"/>
        </a:p>
      </dgm:t>
    </dgm:pt>
    <dgm:pt modelId="{B5604BFE-B33A-427F-A818-1107ED43D660}" type="pres">
      <dgm:prSet presAssocID="{322780BB-A5B5-43D7-813C-7CAC7170F272}" presName="root2" presStyleCnt="0"/>
      <dgm:spPr/>
    </dgm:pt>
    <dgm:pt modelId="{B2D83C37-B4C9-43EE-8A70-13E97703D941}" type="pres">
      <dgm:prSet presAssocID="{322780BB-A5B5-43D7-813C-7CAC7170F272}" presName="LevelTwoTextNode" presStyleLbl="node3" presStyleIdx="0" presStyleCnt="2" custScaleX="104252" custScaleY="118767" custLinFactNeighborX="-13893" custLinFactNeighborY="236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5D3AA-B289-4963-8B8D-237DDB57AEED}" type="pres">
      <dgm:prSet presAssocID="{322780BB-A5B5-43D7-813C-7CAC7170F272}" presName="level3hierChild" presStyleCnt="0"/>
      <dgm:spPr/>
    </dgm:pt>
    <dgm:pt modelId="{263637FC-4EAE-4AAB-92BA-45D945DB5630}" type="pres">
      <dgm:prSet presAssocID="{71EAE645-83C2-4AEF-B5C8-AD3A692CC7C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F4352E4-9CFA-4E8D-9DEC-B1B16D9B5B10}" type="pres">
      <dgm:prSet presAssocID="{71EAE645-83C2-4AEF-B5C8-AD3A692CC7C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E93BF21A-1021-4ABC-94AF-C073A8C1B025}" type="pres">
      <dgm:prSet presAssocID="{328E52D9-4912-4C01-A0C7-8D290EEC4988}" presName="root2" presStyleCnt="0"/>
      <dgm:spPr/>
    </dgm:pt>
    <dgm:pt modelId="{89B5B826-C64B-43BB-AE0D-1AF17C921303}" type="pres">
      <dgm:prSet presAssocID="{328E52D9-4912-4C01-A0C7-8D290EEC4988}" presName="LevelTwoTextNode" presStyleLbl="node3" presStyleIdx="1" presStyleCnt="2" custScaleX="107321" custScaleY="150040" custLinFactNeighborX="-13893" custLinFactNeighborY="678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DF53A-264A-43CE-9039-9CC4DE22F934}" type="pres">
      <dgm:prSet presAssocID="{328E52D9-4912-4C01-A0C7-8D290EEC4988}" presName="level3hierChild" presStyleCnt="0"/>
      <dgm:spPr/>
    </dgm:pt>
    <dgm:pt modelId="{8A5488A7-85AC-4711-9201-5CBF05349CB4}" type="pres">
      <dgm:prSet presAssocID="{84DE6272-60A2-477E-A0F2-887E794F21C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0D55291-AE36-4460-8A08-3E807BB3BA4B}" type="pres">
      <dgm:prSet presAssocID="{84DE6272-60A2-477E-A0F2-887E794F21C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B00AC77-88EC-4E7F-B972-E82BE04CBEE0}" type="pres">
      <dgm:prSet presAssocID="{F3F77A87-36EE-41DE-AAA8-5C410E39E9E5}" presName="root2" presStyleCnt="0"/>
      <dgm:spPr/>
    </dgm:pt>
    <dgm:pt modelId="{E5FE9430-56A2-450C-B305-62778D7D30EC}" type="pres">
      <dgm:prSet presAssocID="{F3F77A87-36EE-41DE-AAA8-5C410E39E9E5}" presName="LevelTwoTextNode" presStyleLbl="node2" presStyleIdx="1" presStyleCnt="2" custScaleX="126167" custScaleY="118382" custLinFactY="-48825" custLinFactNeighborX="-535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43BBE-73D6-4B1D-80D5-D7DEB6787195}" type="pres">
      <dgm:prSet presAssocID="{F3F77A87-36EE-41DE-AAA8-5C410E39E9E5}" presName="level3hierChild" presStyleCnt="0"/>
      <dgm:spPr/>
    </dgm:pt>
  </dgm:ptLst>
  <dgm:cxnLst>
    <dgm:cxn modelId="{60C2F7E7-E3B9-4315-960F-159E973444C3}" type="presOf" srcId="{3AFF3B38-EE6B-4375-9CAB-9792AD50B893}" destId="{E34AC0D0-AF6E-40A4-9729-0AFAB32795B8}" srcOrd="1" destOrd="0" presId="urn:microsoft.com/office/officeart/2005/8/layout/hierarchy2"/>
    <dgm:cxn modelId="{A14782EF-1F09-4151-8B4B-88526FC0668D}" srcId="{1240050E-F1EC-49E3-9ED0-01972D03601A}" destId="{322780BB-A5B5-43D7-813C-7CAC7170F272}" srcOrd="0" destOrd="0" parTransId="{371AED68-C796-4F86-94C6-8A49FEC8AC6F}" sibTransId="{60E3A722-381B-48F5-B05D-2D129D53E79F}"/>
    <dgm:cxn modelId="{E0A470CF-0EBD-473B-AE56-7C364A6C2406}" srcId="{29A08EDA-47DD-4211-9FB3-5AB8C81E135F}" destId="{F94BF8C1-8084-4905-9094-1343F5B5D99E}" srcOrd="0" destOrd="0" parTransId="{11E5B19E-DAA1-4547-AF13-B293E2CBC451}" sibTransId="{3B075E52-C72E-41EA-9FAF-460F823571A1}"/>
    <dgm:cxn modelId="{480E77FB-2D96-4BF3-921B-3926502889B4}" type="presOf" srcId="{371AED68-C796-4F86-94C6-8A49FEC8AC6F}" destId="{9F1FDB1B-4D67-4362-82C2-D82C8F68262A}" srcOrd="1" destOrd="0" presId="urn:microsoft.com/office/officeart/2005/8/layout/hierarchy2"/>
    <dgm:cxn modelId="{5F1C5BEF-8C0D-4AD4-927E-93787CDC821B}" type="presOf" srcId="{29A08EDA-47DD-4211-9FB3-5AB8C81E135F}" destId="{6529DD78-DE36-40B3-B237-096C25AC9B7E}" srcOrd="0" destOrd="0" presId="urn:microsoft.com/office/officeart/2005/8/layout/hierarchy2"/>
    <dgm:cxn modelId="{8A431620-7388-4B4B-BCF3-E31104478E57}" type="presOf" srcId="{3AFF3B38-EE6B-4375-9CAB-9792AD50B893}" destId="{AF951A14-D796-43C0-BFBB-5FEC922886A3}" srcOrd="0" destOrd="0" presId="urn:microsoft.com/office/officeart/2005/8/layout/hierarchy2"/>
    <dgm:cxn modelId="{78A63398-F71F-48E8-A734-46C7351EE7FB}" type="presOf" srcId="{1240050E-F1EC-49E3-9ED0-01972D03601A}" destId="{63154D5B-9BB6-487C-ADE6-6D45FC11EDA1}" srcOrd="0" destOrd="0" presId="urn:microsoft.com/office/officeart/2005/8/layout/hierarchy2"/>
    <dgm:cxn modelId="{3D496318-D37F-4B10-80BC-ED5D89702092}" type="presOf" srcId="{84DE6272-60A2-477E-A0F2-887E794F21C0}" destId="{D0D55291-AE36-4460-8A08-3E807BB3BA4B}" srcOrd="1" destOrd="0" presId="urn:microsoft.com/office/officeart/2005/8/layout/hierarchy2"/>
    <dgm:cxn modelId="{00D30E94-F393-4D57-99FA-F1C4CF750F9F}" type="presOf" srcId="{371AED68-C796-4F86-94C6-8A49FEC8AC6F}" destId="{C4A0EAC4-E67C-44E2-B20B-145B2E4D52B6}" srcOrd="0" destOrd="0" presId="urn:microsoft.com/office/officeart/2005/8/layout/hierarchy2"/>
    <dgm:cxn modelId="{7AC99DA1-F1D4-4234-BF6D-4874A2CB6D82}" srcId="{1240050E-F1EC-49E3-9ED0-01972D03601A}" destId="{328E52D9-4912-4C01-A0C7-8D290EEC4988}" srcOrd="1" destOrd="0" parTransId="{71EAE645-83C2-4AEF-B5C8-AD3A692CC7C8}" sibTransId="{BEE56F04-238D-41B3-B171-901699F7F48E}"/>
    <dgm:cxn modelId="{A59DA5BA-85D6-4B27-A968-33DCE589EE72}" type="presOf" srcId="{F3F77A87-36EE-41DE-AAA8-5C410E39E9E5}" destId="{E5FE9430-56A2-450C-B305-62778D7D30EC}" srcOrd="0" destOrd="0" presId="urn:microsoft.com/office/officeart/2005/8/layout/hierarchy2"/>
    <dgm:cxn modelId="{65C40842-7B97-4F22-AAFC-9BC989FB1470}" srcId="{F94BF8C1-8084-4905-9094-1343F5B5D99E}" destId="{F3F77A87-36EE-41DE-AAA8-5C410E39E9E5}" srcOrd="1" destOrd="0" parTransId="{84DE6272-60A2-477E-A0F2-887E794F21C0}" sibTransId="{597FEE48-EC76-498A-98AB-07ADCDEFD43B}"/>
    <dgm:cxn modelId="{665928E0-7FEC-456A-B183-7FED7F49C13B}" type="presOf" srcId="{328E52D9-4912-4C01-A0C7-8D290EEC4988}" destId="{89B5B826-C64B-43BB-AE0D-1AF17C921303}" srcOrd="0" destOrd="0" presId="urn:microsoft.com/office/officeart/2005/8/layout/hierarchy2"/>
    <dgm:cxn modelId="{269853EA-5573-4052-8A11-C5B340A5B3F4}" type="presOf" srcId="{71EAE645-83C2-4AEF-B5C8-AD3A692CC7C8}" destId="{263637FC-4EAE-4AAB-92BA-45D945DB5630}" srcOrd="0" destOrd="0" presId="urn:microsoft.com/office/officeart/2005/8/layout/hierarchy2"/>
    <dgm:cxn modelId="{4FDE2B77-0753-4435-8AC0-669341F55009}" type="presOf" srcId="{71EAE645-83C2-4AEF-B5C8-AD3A692CC7C8}" destId="{0F4352E4-9CFA-4E8D-9DEC-B1B16D9B5B10}" srcOrd="1" destOrd="0" presId="urn:microsoft.com/office/officeart/2005/8/layout/hierarchy2"/>
    <dgm:cxn modelId="{A631BAF7-BC0A-4C20-B7F5-87542CFB6038}" srcId="{F94BF8C1-8084-4905-9094-1343F5B5D99E}" destId="{1240050E-F1EC-49E3-9ED0-01972D03601A}" srcOrd="0" destOrd="0" parTransId="{3AFF3B38-EE6B-4375-9CAB-9792AD50B893}" sibTransId="{82E11930-6C8A-43C4-B6BF-15236E0944D9}"/>
    <dgm:cxn modelId="{3A2D4CFE-0CB0-40B0-8322-51C92433AABF}" type="presOf" srcId="{84DE6272-60A2-477E-A0F2-887E794F21C0}" destId="{8A5488A7-85AC-4711-9201-5CBF05349CB4}" srcOrd="0" destOrd="0" presId="urn:microsoft.com/office/officeart/2005/8/layout/hierarchy2"/>
    <dgm:cxn modelId="{89A6DAAA-1B80-4382-80E2-DE44B170F567}" type="presOf" srcId="{322780BB-A5B5-43D7-813C-7CAC7170F272}" destId="{B2D83C37-B4C9-43EE-8A70-13E97703D941}" srcOrd="0" destOrd="0" presId="urn:microsoft.com/office/officeart/2005/8/layout/hierarchy2"/>
    <dgm:cxn modelId="{B019D892-FE60-4ACE-9995-4AA230526B34}" type="presOf" srcId="{F94BF8C1-8084-4905-9094-1343F5B5D99E}" destId="{E642BA68-7C8C-4196-AE56-0CBCAAB9FDEE}" srcOrd="0" destOrd="0" presId="urn:microsoft.com/office/officeart/2005/8/layout/hierarchy2"/>
    <dgm:cxn modelId="{6D32680C-53B2-488C-84D4-DB3DB4854B68}" type="presParOf" srcId="{6529DD78-DE36-40B3-B237-096C25AC9B7E}" destId="{4D29357D-82EC-49A2-BF3E-2B1AE879073F}" srcOrd="0" destOrd="0" presId="urn:microsoft.com/office/officeart/2005/8/layout/hierarchy2"/>
    <dgm:cxn modelId="{2216ABB7-0D4C-40E4-8A73-D979FE381E40}" type="presParOf" srcId="{4D29357D-82EC-49A2-BF3E-2B1AE879073F}" destId="{E642BA68-7C8C-4196-AE56-0CBCAAB9FDEE}" srcOrd="0" destOrd="0" presId="urn:microsoft.com/office/officeart/2005/8/layout/hierarchy2"/>
    <dgm:cxn modelId="{07C4AFA4-0CF8-4844-BE24-63D0AC558AF8}" type="presParOf" srcId="{4D29357D-82EC-49A2-BF3E-2B1AE879073F}" destId="{A89C38F4-4C06-4D00-83B0-64DDAC0C5650}" srcOrd="1" destOrd="0" presId="urn:microsoft.com/office/officeart/2005/8/layout/hierarchy2"/>
    <dgm:cxn modelId="{9CE61F93-CF47-49F8-83E2-FC00F0646359}" type="presParOf" srcId="{A89C38F4-4C06-4D00-83B0-64DDAC0C5650}" destId="{AF951A14-D796-43C0-BFBB-5FEC922886A3}" srcOrd="0" destOrd="0" presId="urn:microsoft.com/office/officeart/2005/8/layout/hierarchy2"/>
    <dgm:cxn modelId="{7533A371-D661-4D6B-A82F-4CFD643A650C}" type="presParOf" srcId="{AF951A14-D796-43C0-BFBB-5FEC922886A3}" destId="{E34AC0D0-AF6E-40A4-9729-0AFAB32795B8}" srcOrd="0" destOrd="0" presId="urn:microsoft.com/office/officeart/2005/8/layout/hierarchy2"/>
    <dgm:cxn modelId="{97931583-186F-4CB9-AA9C-9718809EB860}" type="presParOf" srcId="{A89C38F4-4C06-4D00-83B0-64DDAC0C5650}" destId="{2FCCFBCD-1F54-4E19-98A3-40BAC9B3D3F1}" srcOrd="1" destOrd="0" presId="urn:microsoft.com/office/officeart/2005/8/layout/hierarchy2"/>
    <dgm:cxn modelId="{4D9B3673-6448-4BC6-A4CB-E224F11764F1}" type="presParOf" srcId="{2FCCFBCD-1F54-4E19-98A3-40BAC9B3D3F1}" destId="{63154D5B-9BB6-487C-ADE6-6D45FC11EDA1}" srcOrd="0" destOrd="0" presId="urn:microsoft.com/office/officeart/2005/8/layout/hierarchy2"/>
    <dgm:cxn modelId="{6EE2045F-B8CB-4C48-A89A-BEA9F0FB37E1}" type="presParOf" srcId="{2FCCFBCD-1F54-4E19-98A3-40BAC9B3D3F1}" destId="{D34BB053-41DF-4F11-89C9-BBC902029193}" srcOrd="1" destOrd="0" presId="urn:microsoft.com/office/officeart/2005/8/layout/hierarchy2"/>
    <dgm:cxn modelId="{CFF535AB-421D-4BB6-84CD-7DAD56FF4798}" type="presParOf" srcId="{D34BB053-41DF-4F11-89C9-BBC902029193}" destId="{C4A0EAC4-E67C-44E2-B20B-145B2E4D52B6}" srcOrd="0" destOrd="0" presId="urn:microsoft.com/office/officeart/2005/8/layout/hierarchy2"/>
    <dgm:cxn modelId="{79E00533-A531-4D66-958E-B2217106BD36}" type="presParOf" srcId="{C4A0EAC4-E67C-44E2-B20B-145B2E4D52B6}" destId="{9F1FDB1B-4D67-4362-82C2-D82C8F68262A}" srcOrd="0" destOrd="0" presId="urn:microsoft.com/office/officeart/2005/8/layout/hierarchy2"/>
    <dgm:cxn modelId="{9456B767-0D9A-4C70-AC69-B79F67053B55}" type="presParOf" srcId="{D34BB053-41DF-4F11-89C9-BBC902029193}" destId="{B5604BFE-B33A-427F-A818-1107ED43D660}" srcOrd="1" destOrd="0" presId="urn:microsoft.com/office/officeart/2005/8/layout/hierarchy2"/>
    <dgm:cxn modelId="{D2357D65-FA6A-45F8-8A60-1B569B72DBFD}" type="presParOf" srcId="{B5604BFE-B33A-427F-A818-1107ED43D660}" destId="{B2D83C37-B4C9-43EE-8A70-13E97703D941}" srcOrd="0" destOrd="0" presId="urn:microsoft.com/office/officeart/2005/8/layout/hierarchy2"/>
    <dgm:cxn modelId="{F74B205E-C336-4BE8-A1C5-CFAA9C55776F}" type="presParOf" srcId="{B5604BFE-B33A-427F-A818-1107ED43D660}" destId="{1AA5D3AA-B289-4963-8B8D-237DDB57AEED}" srcOrd="1" destOrd="0" presId="urn:microsoft.com/office/officeart/2005/8/layout/hierarchy2"/>
    <dgm:cxn modelId="{66E47DF1-FE8F-430C-9ADC-209A63832441}" type="presParOf" srcId="{D34BB053-41DF-4F11-89C9-BBC902029193}" destId="{263637FC-4EAE-4AAB-92BA-45D945DB5630}" srcOrd="2" destOrd="0" presId="urn:microsoft.com/office/officeart/2005/8/layout/hierarchy2"/>
    <dgm:cxn modelId="{4FA7657B-C150-440F-8F8F-8F4FB4ABCEF4}" type="presParOf" srcId="{263637FC-4EAE-4AAB-92BA-45D945DB5630}" destId="{0F4352E4-9CFA-4E8D-9DEC-B1B16D9B5B10}" srcOrd="0" destOrd="0" presId="urn:microsoft.com/office/officeart/2005/8/layout/hierarchy2"/>
    <dgm:cxn modelId="{971BBC27-05FA-48DE-BA17-C098AD978214}" type="presParOf" srcId="{D34BB053-41DF-4F11-89C9-BBC902029193}" destId="{E93BF21A-1021-4ABC-94AF-C073A8C1B025}" srcOrd="3" destOrd="0" presId="urn:microsoft.com/office/officeart/2005/8/layout/hierarchy2"/>
    <dgm:cxn modelId="{DF79086C-4F9F-4FB0-A89A-9315BA0784A7}" type="presParOf" srcId="{E93BF21A-1021-4ABC-94AF-C073A8C1B025}" destId="{89B5B826-C64B-43BB-AE0D-1AF17C921303}" srcOrd="0" destOrd="0" presId="urn:microsoft.com/office/officeart/2005/8/layout/hierarchy2"/>
    <dgm:cxn modelId="{CB22D8AE-AEC6-436D-A5AA-1C0DC6639DCE}" type="presParOf" srcId="{E93BF21A-1021-4ABC-94AF-C073A8C1B025}" destId="{74BDF53A-264A-43CE-9039-9CC4DE22F934}" srcOrd="1" destOrd="0" presId="urn:microsoft.com/office/officeart/2005/8/layout/hierarchy2"/>
    <dgm:cxn modelId="{EDAF749A-7E47-4FBA-B38C-56CD27FD4BFD}" type="presParOf" srcId="{A89C38F4-4C06-4D00-83B0-64DDAC0C5650}" destId="{8A5488A7-85AC-4711-9201-5CBF05349CB4}" srcOrd="2" destOrd="0" presId="urn:microsoft.com/office/officeart/2005/8/layout/hierarchy2"/>
    <dgm:cxn modelId="{C24009D9-0E49-40EE-B8BF-393E3FF37411}" type="presParOf" srcId="{8A5488A7-85AC-4711-9201-5CBF05349CB4}" destId="{D0D55291-AE36-4460-8A08-3E807BB3BA4B}" srcOrd="0" destOrd="0" presId="urn:microsoft.com/office/officeart/2005/8/layout/hierarchy2"/>
    <dgm:cxn modelId="{3FE27910-57DC-4AC9-8A16-9B1A6200B47C}" type="presParOf" srcId="{A89C38F4-4C06-4D00-83B0-64DDAC0C5650}" destId="{5B00AC77-88EC-4E7F-B972-E82BE04CBEE0}" srcOrd="3" destOrd="0" presId="urn:microsoft.com/office/officeart/2005/8/layout/hierarchy2"/>
    <dgm:cxn modelId="{12FC4AB5-382D-41D4-AE4E-F81F0E38735E}" type="presParOf" srcId="{5B00AC77-88EC-4E7F-B972-E82BE04CBEE0}" destId="{E5FE9430-56A2-450C-B305-62778D7D30EC}" srcOrd="0" destOrd="0" presId="urn:microsoft.com/office/officeart/2005/8/layout/hierarchy2"/>
    <dgm:cxn modelId="{9111D1AF-B17F-43F4-B2A3-AC39BDBB5CE2}" type="presParOf" srcId="{5B00AC77-88EC-4E7F-B972-E82BE04CBEE0}" destId="{15743BBE-73D6-4B1D-80D5-D7DEB678719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08EDA-47DD-4211-9FB3-5AB8C81E135F}" type="doc">
      <dgm:prSet loTypeId="urn:microsoft.com/office/officeart/2005/8/layout/hierarchy2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4BF8C1-8084-4905-9094-1343F5B5D99E}">
      <dgm:prSet phldrT="[Текст]" custT="1"/>
      <dgm:spPr/>
      <dgm:t>
        <a:bodyPr/>
        <a:lstStyle/>
        <a:p>
          <a:r>
            <a:rPr lang="ru-RU" sz="1800" dirty="0" smtClean="0"/>
            <a:t>Привести обе части уравнения у логарифмам с одинаковым основанием.</a:t>
          </a:r>
          <a:endParaRPr lang="ru-RU" sz="1800" dirty="0"/>
        </a:p>
      </dgm:t>
    </dgm:pt>
    <dgm:pt modelId="{11E5B19E-DAA1-4547-AF13-B293E2CBC451}" type="parTrans" cxnId="{E0A470CF-0EBD-473B-AE56-7C364A6C2406}">
      <dgm:prSet/>
      <dgm:spPr/>
      <dgm:t>
        <a:bodyPr/>
        <a:lstStyle/>
        <a:p>
          <a:endParaRPr lang="ru-RU"/>
        </a:p>
      </dgm:t>
    </dgm:pt>
    <dgm:pt modelId="{3B075E52-C72E-41EA-9FAF-460F823571A1}" type="sibTrans" cxnId="{E0A470CF-0EBD-473B-AE56-7C364A6C2406}">
      <dgm:prSet/>
      <dgm:spPr/>
      <dgm:t>
        <a:bodyPr/>
        <a:lstStyle/>
        <a:p>
          <a:endParaRPr lang="ru-RU"/>
        </a:p>
      </dgm:t>
    </dgm:pt>
    <dgm:pt modelId="{322780BB-A5B5-43D7-813C-7CAC7170F272}">
      <dgm:prSet phldrT="[Текст]" custT="1"/>
      <dgm:spPr/>
      <dgm:t>
        <a:bodyPr/>
        <a:lstStyle/>
        <a:p>
          <a:r>
            <a:rPr lang="ru-RU" sz="1600" dirty="0" smtClean="0"/>
            <a:t>Те корни, которые удовлетворяют этим условиям, являются корнями исходного уравнения</a:t>
          </a:r>
          <a:endParaRPr lang="ru-RU" sz="1600" dirty="0"/>
        </a:p>
      </dgm:t>
    </dgm:pt>
    <dgm:pt modelId="{371AED68-C796-4F86-94C6-8A49FEC8AC6F}" type="parTrans" cxnId="{A14782EF-1F09-4151-8B4B-88526FC0668D}">
      <dgm:prSet/>
      <dgm:spPr/>
      <dgm:t>
        <a:bodyPr/>
        <a:lstStyle/>
        <a:p>
          <a:endParaRPr lang="ru-RU"/>
        </a:p>
      </dgm:t>
    </dgm:pt>
    <dgm:pt modelId="{60E3A722-381B-48F5-B05D-2D129D53E79F}" type="sibTrans" cxnId="{A14782EF-1F09-4151-8B4B-88526FC0668D}">
      <dgm:prSet/>
      <dgm:spPr/>
      <dgm:t>
        <a:bodyPr/>
        <a:lstStyle/>
        <a:p>
          <a:endParaRPr lang="ru-RU"/>
        </a:p>
      </dgm:t>
    </dgm:pt>
    <dgm:pt modelId="{328E52D9-4912-4C01-A0C7-8D290EEC4988}">
      <dgm:prSet phldrT="[Текст]" custT="1"/>
      <dgm:spPr/>
      <dgm:t>
        <a:bodyPr/>
        <a:lstStyle/>
        <a:p>
          <a:r>
            <a:rPr lang="ru-RU" sz="1600" dirty="0" smtClean="0"/>
            <a:t>Те корни, которые не удовлетворяют хотя бы одному из этих условий, не являются корнями исходного уравнения.</a:t>
          </a:r>
          <a:endParaRPr lang="ru-RU" sz="1600" dirty="0"/>
        </a:p>
      </dgm:t>
    </dgm:pt>
    <dgm:pt modelId="{71EAE645-83C2-4AEF-B5C8-AD3A692CC7C8}" type="parTrans" cxnId="{7AC99DA1-F1D4-4234-BF6D-4874A2CB6D82}">
      <dgm:prSet/>
      <dgm:spPr/>
      <dgm:t>
        <a:bodyPr/>
        <a:lstStyle/>
        <a:p>
          <a:endParaRPr lang="ru-RU"/>
        </a:p>
      </dgm:t>
    </dgm:pt>
    <dgm:pt modelId="{BEE56F04-238D-41B3-B171-901699F7F48E}" type="sibTrans" cxnId="{7AC99DA1-F1D4-4234-BF6D-4874A2CB6D82}">
      <dgm:prSet/>
      <dgm:spPr/>
      <dgm:t>
        <a:bodyPr/>
        <a:lstStyle/>
        <a:p>
          <a:endParaRPr lang="ru-RU"/>
        </a:p>
      </dgm:t>
    </dgm:pt>
    <dgm:pt modelId="{F3F77A87-36EE-41DE-AAA8-5C410E39E9E5}">
      <dgm:prSet phldrT="[Текст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4DE6272-60A2-477E-A0F2-887E794F21C0}" type="parTrans" cxnId="{65C40842-7B97-4F22-AAFC-9BC989FB1470}">
      <dgm:prSet/>
      <dgm:spPr/>
      <dgm:t>
        <a:bodyPr/>
        <a:lstStyle/>
        <a:p>
          <a:endParaRPr lang="ru-RU"/>
        </a:p>
      </dgm:t>
    </dgm:pt>
    <dgm:pt modelId="{597FEE48-EC76-498A-98AB-07ADCDEFD43B}" type="sibTrans" cxnId="{65C40842-7B97-4F22-AAFC-9BC989FB1470}">
      <dgm:prSet/>
      <dgm:spPr/>
      <dgm:t>
        <a:bodyPr/>
        <a:lstStyle/>
        <a:p>
          <a:endParaRPr lang="ru-RU"/>
        </a:p>
      </dgm:t>
    </dgm:pt>
    <dgm:pt modelId="{1240050E-F1EC-49E3-9ED0-01972D03601A}">
      <dgm:prSet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2E11930-6C8A-43C4-B6BF-15236E0944D9}" type="sibTrans" cxnId="{A631BAF7-BC0A-4C20-B7F5-87542CFB6038}">
      <dgm:prSet/>
      <dgm:spPr/>
      <dgm:t>
        <a:bodyPr/>
        <a:lstStyle/>
        <a:p>
          <a:endParaRPr lang="ru-RU"/>
        </a:p>
      </dgm:t>
    </dgm:pt>
    <dgm:pt modelId="{3AFF3B38-EE6B-4375-9CAB-9792AD50B893}" type="parTrans" cxnId="{A631BAF7-BC0A-4C20-B7F5-87542CFB6038}">
      <dgm:prSet/>
      <dgm:spPr/>
      <dgm:t>
        <a:bodyPr/>
        <a:lstStyle/>
        <a:p>
          <a:endParaRPr lang="ru-RU"/>
        </a:p>
      </dgm:t>
    </dgm:pt>
    <dgm:pt modelId="{6529DD78-DE36-40B3-B237-096C25AC9B7E}" type="pres">
      <dgm:prSet presAssocID="{29A08EDA-47DD-4211-9FB3-5AB8C81E13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29357D-82EC-49A2-BF3E-2B1AE879073F}" type="pres">
      <dgm:prSet presAssocID="{F94BF8C1-8084-4905-9094-1343F5B5D99E}" presName="root1" presStyleCnt="0"/>
      <dgm:spPr/>
    </dgm:pt>
    <dgm:pt modelId="{E642BA68-7C8C-4196-AE56-0CBCAAB9FDEE}" type="pres">
      <dgm:prSet presAssocID="{F94BF8C1-8084-4905-9094-1343F5B5D99E}" presName="LevelOneTextNode" presStyleLbl="node0" presStyleIdx="0" presStyleCnt="1" custScaleX="109501" custScaleY="130759" custLinFactNeighborX="10111" custLinFactNeighborY="-1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C38F4-4C06-4D00-83B0-64DDAC0C5650}" type="pres">
      <dgm:prSet presAssocID="{F94BF8C1-8084-4905-9094-1343F5B5D99E}" presName="level2hierChild" presStyleCnt="0"/>
      <dgm:spPr/>
    </dgm:pt>
    <dgm:pt modelId="{AF951A14-D796-43C0-BFBB-5FEC922886A3}" type="pres">
      <dgm:prSet presAssocID="{3AFF3B38-EE6B-4375-9CAB-9792AD50B89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34AC0D0-AF6E-40A4-9729-0AFAB32795B8}" type="pres">
      <dgm:prSet presAssocID="{3AFF3B38-EE6B-4375-9CAB-9792AD50B89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FCCFBCD-1F54-4E19-98A3-40BAC9B3D3F1}" type="pres">
      <dgm:prSet presAssocID="{1240050E-F1EC-49E3-9ED0-01972D03601A}" presName="root2" presStyleCnt="0"/>
      <dgm:spPr/>
    </dgm:pt>
    <dgm:pt modelId="{63154D5B-9BB6-487C-ADE6-6D45FC11EDA1}" type="pres">
      <dgm:prSet presAssocID="{1240050E-F1EC-49E3-9ED0-01972D03601A}" presName="LevelTwoTextNode" presStyleLbl="node2" presStyleIdx="0" presStyleCnt="2" custScaleX="129088" custScaleY="105462" custLinFactY="21369" custLinFactNeighborX="-452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4BB053-41DF-4F11-89C9-BBC902029193}" type="pres">
      <dgm:prSet presAssocID="{1240050E-F1EC-49E3-9ED0-01972D03601A}" presName="level3hierChild" presStyleCnt="0"/>
      <dgm:spPr/>
    </dgm:pt>
    <dgm:pt modelId="{C4A0EAC4-E67C-44E2-B20B-145B2E4D52B6}" type="pres">
      <dgm:prSet presAssocID="{371AED68-C796-4F86-94C6-8A49FEC8AC6F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9F1FDB1B-4D67-4362-82C2-D82C8F68262A}" type="pres">
      <dgm:prSet presAssocID="{371AED68-C796-4F86-94C6-8A49FEC8AC6F}" presName="connTx" presStyleLbl="parChTrans1D3" presStyleIdx="0" presStyleCnt="2"/>
      <dgm:spPr/>
      <dgm:t>
        <a:bodyPr/>
        <a:lstStyle/>
        <a:p>
          <a:endParaRPr lang="ru-RU"/>
        </a:p>
      </dgm:t>
    </dgm:pt>
    <dgm:pt modelId="{B5604BFE-B33A-427F-A818-1107ED43D660}" type="pres">
      <dgm:prSet presAssocID="{322780BB-A5B5-43D7-813C-7CAC7170F272}" presName="root2" presStyleCnt="0"/>
      <dgm:spPr/>
    </dgm:pt>
    <dgm:pt modelId="{B2D83C37-B4C9-43EE-8A70-13E97703D941}" type="pres">
      <dgm:prSet presAssocID="{322780BB-A5B5-43D7-813C-7CAC7170F272}" presName="LevelTwoTextNode" presStyleLbl="node3" presStyleIdx="0" presStyleCnt="2" custScaleX="104252" custScaleY="118767" custLinFactNeighborX="-13893" custLinFactNeighborY="236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A5D3AA-B289-4963-8B8D-237DDB57AEED}" type="pres">
      <dgm:prSet presAssocID="{322780BB-A5B5-43D7-813C-7CAC7170F272}" presName="level3hierChild" presStyleCnt="0"/>
      <dgm:spPr/>
    </dgm:pt>
    <dgm:pt modelId="{263637FC-4EAE-4AAB-92BA-45D945DB5630}" type="pres">
      <dgm:prSet presAssocID="{71EAE645-83C2-4AEF-B5C8-AD3A692CC7C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F4352E4-9CFA-4E8D-9DEC-B1B16D9B5B10}" type="pres">
      <dgm:prSet presAssocID="{71EAE645-83C2-4AEF-B5C8-AD3A692CC7C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E93BF21A-1021-4ABC-94AF-C073A8C1B025}" type="pres">
      <dgm:prSet presAssocID="{328E52D9-4912-4C01-A0C7-8D290EEC4988}" presName="root2" presStyleCnt="0"/>
      <dgm:spPr/>
    </dgm:pt>
    <dgm:pt modelId="{89B5B826-C64B-43BB-AE0D-1AF17C921303}" type="pres">
      <dgm:prSet presAssocID="{328E52D9-4912-4C01-A0C7-8D290EEC4988}" presName="LevelTwoTextNode" presStyleLbl="node3" presStyleIdx="1" presStyleCnt="2" custScaleX="107321" custScaleY="150040" custLinFactNeighborX="-13893" custLinFactNeighborY="678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DF53A-264A-43CE-9039-9CC4DE22F934}" type="pres">
      <dgm:prSet presAssocID="{328E52D9-4912-4C01-A0C7-8D290EEC4988}" presName="level3hierChild" presStyleCnt="0"/>
      <dgm:spPr/>
    </dgm:pt>
    <dgm:pt modelId="{8A5488A7-85AC-4711-9201-5CBF05349CB4}" type="pres">
      <dgm:prSet presAssocID="{84DE6272-60A2-477E-A0F2-887E794F21C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0D55291-AE36-4460-8A08-3E807BB3BA4B}" type="pres">
      <dgm:prSet presAssocID="{84DE6272-60A2-477E-A0F2-887E794F21C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B00AC77-88EC-4E7F-B972-E82BE04CBEE0}" type="pres">
      <dgm:prSet presAssocID="{F3F77A87-36EE-41DE-AAA8-5C410E39E9E5}" presName="root2" presStyleCnt="0"/>
      <dgm:spPr/>
    </dgm:pt>
    <dgm:pt modelId="{E5FE9430-56A2-450C-B305-62778D7D30EC}" type="pres">
      <dgm:prSet presAssocID="{F3F77A87-36EE-41DE-AAA8-5C410E39E9E5}" presName="LevelTwoTextNode" presStyleLbl="node2" presStyleIdx="1" presStyleCnt="2" custScaleX="126167" custScaleY="118382" custLinFactY="-48825" custLinFactNeighborX="-535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43BBE-73D6-4B1D-80D5-D7DEB6787195}" type="pres">
      <dgm:prSet presAssocID="{F3F77A87-36EE-41DE-AAA8-5C410E39E9E5}" presName="level3hierChild" presStyleCnt="0"/>
      <dgm:spPr/>
    </dgm:pt>
  </dgm:ptLst>
  <dgm:cxnLst>
    <dgm:cxn modelId="{3DA1F663-CA6D-4861-AA9F-0C870BA7AFD6}" type="presOf" srcId="{322780BB-A5B5-43D7-813C-7CAC7170F272}" destId="{B2D83C37-B4C9-43EE-8A70-13E97703D941}" srcOrd="0" destOrd="0" presId="urn:microsoft.com/office/officeart/2005/8/layout/hierarchy2"/>
    <dgm:cxn modelId="{1A97F3E7-B46D-437E-B0C8-38F241D4E84F}" type="presOf" srcId="{71EAE645-83C2-4AEF-B5C8-AD3A692CC7C8}" destId="{263637FC-4EAE-4AAB-92BA-45D945DB5630}" srcOrd="0" destOrd="0" presId="urn:microsoft.com/office/officeart/2005/8/layout/hierarchy2"/>
    <dgm:cxn modelId="{3A37629F-CC8D-400D-9829-9A6D310DB1CE}" type="presOf" srcId="{F3F77A87-36EE-41DE-AAA8-5C410E39E9E5}" destId="{E5FE9430-56A2-450C-B305-62778D7D30EC}" srcOrd="0" destOrd="0" presId="urn:microsoft.com/office/officeart/2005/8/layout/hierarchy2"/>
    <dgm:cxn modelId="{E7D97D7B-B4D3-42C4-83C5-E3BE7FA86150}" type="presOf" srcId="{3AFF3B38-EE6B-4375-9CAB-9792AD50B893}" destId="{E34AC0D0-AF6E-40A4-9729-0AFAB32795B8}" srcOrd="1" destOrd="0" presId="urn:microsoft.com/office/officeart/2005/8/layout/hierarchy2"/>
    <dgm:cxn modelId="{E16A82F1-8F39-4FBE-AFC4-92DB40E7F36F}" type="presOf" srcId="{84DE6272-60A2-477E-A0F2-887E794F21C0}" destId="{D0D55291-AE36-4460-8A08-3E807BB3BA4B}" srcOrd="1" destOrd="0" presId="urn:microsoft.com/office/officeart/2005/8/layout/hierarchy2"/>
    <dgm:cxn modelId="{7AC99DA1-F1D4-4234-BF6D-4874A2CB6D82}" srcId="{1240050E-F1EC-49E3-9ED0-01972D03601A}" destId="{328E52D9-4912-4C01-A0C7-8D290EEC4988}" srcOrd="1" destOrd="0" parTransId="{71EAE645-83C2-4AEF-B5C8-AD3A692CC7C8}" sibTransId="{BEE56F04-238D-41B3-B171-901699F7F48E}"/>
    <dgm:cxn modelId="{AA596696-3693-4204-B614-7D1977E70F85}" type="presOf" srcId="{371AED68-C796-4F86-94C6-8A49FEC8AC6F}" destId="{C4A0EAC4-E67C-44E2-B20B-145B2E4D52B6}" srcOrd="0" destOrd="0" presId="urn:microsoft.com/office/officeart/2005/8/layout/hierarchy2"/>
    <dgm:cxn modelId="{65C40842-7B97-4F22-AAFC-9BC989FB1470}" srcId="{F94BF8C1-8084-4905-9094-1343F5B5D99E}" destId="{F3F77A87-36EE-41DE-AAA8-5C410E39E9E5}" srcOrd="1" destOrd="0" parTransId="{84DE6272-60A2-477E-A0F2-887E794F21C0}" sibTransId="{597FEE48-EC76-498A-98AB-07ADCDEFD43B}"/>
    <dgm:cxn modelId="{16D68CC4-52C7-43C7-B936-6AA3D222D156}" type="presOf" srcId="{F94BF8C1-8084-4905-9094-1343F5B5D99E}" destId="{E642BA68-7C8C-4196-AE56-0CBCAAB9FDEE}" srcOrd="0" destOrd="0" presId="urn:microsoft.com/office/officeart/2005/8/layout/hierarchy2"/>
    <dgm:cxn modelId="{E2109BAD-47B0-417A-B7F6-952C7E503EBF}" type="presOf" srcId="{84DE6272-60A2-477E-A0F2-887E794F21C0}" destId="{8A5488A7-85AC-4711-9201-5CBF05349CB4}" srcOrd="0" destOrd="0" presId="urn:microsoft.com/office/officeart/2005/8/layout/hierarchy2"/>
    <dgm:cxn modelId="{A14782EF-1F09-4151-8B4B-88526FC0668D}" srcId="{1240050E-F1EC-49E3-9ED0-01972D03601A}" destId="{322780BB-A5B5-43D7-813C-7CAC7170F272}" srcOrd="0" destOrd="0" parTransId="{371AED68-C796-4F86-94C6-8A49FEC8AC6F}" sibTransId="{60E3A722-381B-48F5-B05D-2D129D53E79F}"/>
    <dgm:cxn modelId="{5E138E49-79AC-4C7C-8B73-5D9EF3650BFF}" type="presOf" srcId="{71EAE645-83C2-4AEF-B5C8-AD3A692CC7C8}" destId="{0F4352E4-9CFA-4E8D-9DEC-B1B16D9B5B10}" srcOrd="1" destOrd="0" presId="urn:microsoft.com/office/officeart/2005/8/layout/hierarchy2"/>
    <dgm:cxn modelId="{228F5AA5-BA01-41E0-8326-A860B8E096F8}" type="presOf" srcId="{328E52D9-4912-4C01-A0C7-8D290EEC4988}" destId="{89B5B826-C64B-43BB-AE0D-1AF17C921303}" srcOrd="0" destOrd="0" presId="urn:microsoft.com/office/officeart/2005/8/layout/hierarchy2"/>
    <dgm:cxn modelId="{E0A470CF-0EBD-473B-AE56-7C364A6C2406}" srcId="{29A08EDA-47DD-4211-9FB3-5AB8C81E135F}" destId="{F94BF8C1-8084-4905-9094-1343F5B5D99E}" srcOrd="0" destOrd="0" parTransId="{11E5B19E-DAA1-4547-AF13-B293E2CBC451}" sibTransId="{3B075E52-C72E-41EA-9FAF-460F823571A1}"/>
    <dgm:cxn modelId="{605F42A4-A2EA-4758-BB7F-8A7FF83B80BD}" type="presOf" srcId="{3AFF3B38-EE6B-4375-9CAB-9792AD50B893}" destId="{AF951A14-D796-43C0-BFBB-5FEC922886A3}" srcOrd="0" destOrd="0" presId="urn:microsoft.com/office/officeart/2005/8/layout/hierarchy2"/>
    <dgm:cxn modelId="{C7744F21-356A-4128-91AA-05912CD5CCEB}" type="presOf" srcId="{29A08EDA-47DD-4211-9FB3-5AB8C81E135F}" destId="{6529DD78-DE36-40B3-B237-096C25AC9B7E}" srcOrd="0" destOrd="0" presId="urn:microsoft.com/office/officeart/2005/8/layout/hierarchy2"/>
    <dgm:cxn modelId="{98D31A8B-2A1D-460F-A5D9-F3DE47322205}" type="presOf" srcId="{371AED68-C796-4F86-94C6-8A49FEC8AC6F}" destId="{9F1FDB1B-4D67-4362-82C2-D82C8F68262A}" srcOrd="1" destOrd="0" presId="urn:microsoft.com/office/officeart/2005/8/layout/hierarchy2"/>
    <dgm:cxn modelId="{A631BAF7-BC0A-4C20-B7F5-87542CFB6038}" srcId="{F94BF8C1-8084-4905-9094-1343F5B5D99E}" destId="{1240050E-F1EC-49E3-9ED0-01972D03601A}" srcOrd="0" destOrd="0" parTransId="{3AFF3B38-EE6B-4375-9CAB-9792AD50B893}" sibTransId="{82E11930-6C8A-43C4-B6BF-15236E0944D9}"/>
    <dgm:cxn modelId="{D8837DE2-ED79-47EB-914F-39D194D4FBFB}" type="presOf" srcId="{1240050E-F1EC-49E3-9ED0-01972D03601A}" destId="{63154D5B-9BB6-487C-ADE6-6D45FC11EDA1}" srcOrd="0" destOrd="0" presId="urn:microsoft.com/office/officeart/2005/8/layout/hierarchy2"/>
    <dgm:cxn modelId="{54B1BA08-E8B6-4D9E-B17A-EE7F903063AE}" type="presParOf" srcId="{6529DD78-DE36-40B3-B237-096C25AC9B7E}" destId="{4D29357D-82EC-49A2-BF3E-2B1AE879073F}" srcOrd="0" destOrd="0" presId="urn:microsoft.com/office/officeart/2005/8/layout/hierarchy2"/>
    <dgm:cxn modelId="{63C489DB-BC56-4584-84D2-36660D2D9D34}" type="presParOf" srcId="{4D29357D-82EC-49A2-BF3E-2B1AE879073F}" destId="{E642BA68-7C8C-4196-AE56-0CBCAAB9FDEE}" srcOrd="0" destOrd="0" presId="urn:microsoft.com/office/officeart/2005/8/layout/hierarchy2"/>
    <dgm:cxn modelId="{7F1A9FDA-461E-4472-8E08-ABFEFA3E5E99}" type="presParOf" srcId="{4D29357D-82EC-49A2-BF3E-2B1AE879073F}" destId="{A89C38F4-4C06-4D00-83B0-64DDAC0C5650}" srcOrd="1" destOrd="0" presId="urn:microsoft.com/office/officeart/2005/8/layout/hierarchy2"/>
    <dgm:cxn modelId="{AC6C100C-47F7-4B44-AC9C-88E88D8A85D5}" type="presParOf" srcId="{A89C38F4-4C06-4D00-83B0-64DDAC0C5650}" destId="{AF951A14-D796-43C0-BFBB-5FEC922886A3}" srcOrd="0" destOrd="0" presId="urn:microsoft.com/office/officeart/2005/8/layout/hierarchy2"/>
    <dgm:cxn modelId="{C8CE8C28-7859-4634-8E6D-C2A788DD119F}" type="presParOf" srcId="{AF951A14-D796-43C0-BFBB-5FEC922886A3}" destId="{E34AC0D0-AF6E-40A4-9729-0AFAB32795B8}" srcOrd="0" destOrd="0" presId="urn:microsoft.com/office/officeart/2005/8/layout/hierarchy2"/>
    <dgm:cxn modelId="{1CED8856-35DB-48EA-A7E7-317C282CB1FB}" type="presParOf" srcId="{A89C38F4-4C06-4D00-83B0-64DDAC0C5650}" destId="{2FCCFBCD-1F54-4E19-98A3-40BAC9B3D3F1}" srcOrd="1" destOrd="0" presId="urn:microsoft.com/office/officeart/2005/8/layout/hierarchy2"/>
    <dgm:cxn modelId="{1976C100-325D-460A-B4A3-699C9B1E92EF}" type="presParOf" srcId="{2FCCFBCD-1F54-4E19-98A3-40BAC9B3D3F1}" destId="{63154D5B-9BB6-487C-ADE6-6D45FC11EDA1}" srcOrd="0" destOrd="0" presId="urn:microsoft.com/office/officeart/2005/8/layout/hierarchy2"/>
    <dgm:cxn modelId="{20B00B6E-E759-4B73-A43C-287585CC4592}" type="presParOf" srcId="{2FCCFBCD-1F54-4E19-98A3-40BAC9B3D3F1}" destId="{D34BB053-41DF-4F11-89C9-BBC902029193}" srcOrd="1" destOrd="0" presId="urn:microsoft.com/office/officeart/2005/8/layout/hierarchy2"/>
    <dgm:cxn modelId="{CDDDCEE6-7776-4E74-A3CB-CDA1BC922C94}" type="presParOf" srcId="{D34BB053-41DF-4F11-89C9-BBC902029193}" destId="{C4A0EAC4-E67C-44E2-B20B-145B2E4D52B6}" srcOrd="0" destOrd="0" presId="urn:microsoft.com/office/officeart/2005/8/layout/hierarchy2"/>
    <dgm:cxn modelId="{1B46983F-8A82-42E6-8D8E-97EAF85C616D}" type="presParOf" srcId="{C4A0EAC4-E67C-44E2-B20B-145B2E4D52B6}" destId="{9F1FDB1B-4D67-4362-82C2-D82C8F68262A}" srcOrd="0" destOrd="0" presId="urn:microsoft.com/office/officeart/2005/8/layout/hierarchy2"/>
    <dgm:cxn modelId="{1FBDA317-D6D0-42B9-86BF-80B32F33E5C5}" type="presParOf" srcId="{D34BB053-41DF-4F11-89C9-BBC902029193}" destId="{B5604BFE-B33A-427F-A818-1107ED43D660}" srcOrd="1" destOrd="0" presId="urn:microsoft.com/office/officeart/2005/8/layout/hierarchy2"/>
    <dgm:cxn modelId="{14DE7C4E-9781-43D1-A0AB-383819815F4E}" type="presParOf" srcId="{B5604BFE-B33A-427F-A818-1107ED43D660}" destId="{B2D83C37-B4C9-43EE-8A70-13E97703D941}" srcOrd="0" destOrd="0" presId="urn:microsoft.com/office/officeart/2005/8/layout/hierarchy2"/>
    <dgm:cxn modelId="{886B23BE-E772-4FA8-888B-0BC99EFC6717}" type="presParOf" srcId="{B5604BFE-B33A-427F-A818-1107ED43D660}" destId="{1AA5D3AA-B289-4963-8B8D-237DDB57AEED}" srcOrd="1" destOrd="0" presId="urn:microsoft.com/office/officeart/2005/8/layout/hierarchy2"/>
    <dgm:cxn modelId="{09245124-6F56-48E3-8727-C8C18B8B5E06}" type="presParOf" srcId="{D34BB053-41DF-4F11-89C9-BBC902029193}" destId="{263637FC-4EAE-4AAB-92BA-45D945DB5630}" srcOrd="2" destOrd="0" presId="urn:microsoft.com/office/officeart/2005/8/layout/hierarchy2"/>
    <dgm:cxn modelId="{37C35F71-E4D1-480A-8150-141A9266F9D8}" type="presParOf" srcId="{263637FC-4EAE-4AAB-92BA-45D945DB5630}" destId="{0F4352E4-9CFA-4E8D-9DEC-B1B16D9B5B10}" srcOrd="0" destOrd="0" presId="urn:microsoft.com/office/officeart/2005/8/layout/hierarchy2"/>
    <dgm:cxn modelId="{5A227821-A15D-494A-94B6-44A33254F864}" type="presParOf" srcId="{D34BB053-41DF-4F11-89C9-BBC902029193}" destId="{E93BF21A-1021-4ABC-94AF-C073A8C1B025}" srcOrd="3" destOrd="0" presId="urn:microsoft.com/office/officeart/2005/8/layout/hierarchy2"/>
    <dgm:cxn modelId="{4CA32755-C88C-42CA-B854-9A2B56718612}" type="presParOf" srcId="{E93BF21A-1021-4ABC-94AF-C073A8C1B025}" destId="{89B5B826-C64B-43BB-AE0D-1AF17C921303}" srcOrd="0" destOrd="0" presId="urn:microsoft.com/office/officeart/2005/8/layout/hierarchy2"/>
    <dgm:cxn modelId="{3FAC5561-131F-4360-AAF8-84AF01249306}" type="presParOf" srcId="{E93BF21A-1021-4ABC-94AF-C073A8C1B025}" destId="{74BDF53A-264A-43CE-9039-9CC4DE22F934}" srcOrd="1" destOrd="0" presId="urn:microsoft.com/office/officeart/2005/8/layout/hierarchy2"/>
    <dgm:cxn modelId="{AE641ABF-C91F-4C42-B934-8971FA703ADA}" type="presParOf" srcId="{A89C38F4-4C06-4D00-83B0-64DDAC0C5650}" destId="{8A5488A7-85AC-4711-9201-5CBF05349CB4}" srcOrd="2" destOrd="0" presId="urn:microsoft.com/office/officeart/2005/8/layout/hierarchy2"/>
    <dgm:cxn modelId="{8F079D85-1FBD-4E00-A817-5143A541141D}" type="presParOf" srcId="{8A5488A7-85AC-4711-9201-5CBF05349CB4}" destId="{D0D55291-AE36-4460-8A08-3E807BB3BA4B}" srcOrd="0" destOrd="0" presId="urn:microsoft.com/office/officeart/2005/8/layout/hierarchy2"/>
    <dgm:cxn modelId="{00876A50-401C-4ED0-932B-E62E96265B5F}" type="presParOf" srcId="{A89C38F4-4C06-4D00-83B0-64DDAC0C5650}" destId="{5B00AC77-88EC-4E7F-B972-E82BE04CBEE0}" srcOrd="3" destOrd="0" presId="urn:microsoft.com/office/officeart/2005/8/layout/hierarchy2"/>
    <dgm:cxn modelId="{08B000C1-3A87-4E37-A0F5-7305CB513943}" type="presParOf" srcId="{5B00AC77-88EC-4E7F-B972-E82BE04CBEE0}" destId="{E5FE9430-56A2-450C-B305-62778D7D30EC}" srcOrd="0" destOrd="0" presId="urn:microsoft.com/office/officeart/2005/8/layout/hierarchy2"/>
    <dgm:cxn modelId="{F00D7DB7-41FE-4545-A55F-09D94C2F46EC}" type="presParOf" srcId="{5B00AC77-88EC-4E7F-B972-E82BE04CBEE0}" destId="{15743BBE-73D6-4B1D-80D5-D7DEB678719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2BA68-7C8C-4196-AE56-0CBCAAB9FDEE}">
      <dsp:nvSpPr>
        <dsp:cNvPr id="0" name=""/>
        <dsp:cNvSpPr/>
      </dsp:nvSpPr>
      <dsp:spPr>
        <a:xfrm>
          <a:off x="204579" y="1555356"/>
          <a:ext cx="2151984" cy="1284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Привести обе части уравнения у логарифмам с одинаковым основанием.</a:t>
          </a:r>
          <a:endParaRPr lang="ru-RU" sz="1800" kern="1200" dirty="0"/>
        </a:p>
      </dsp:txBody>
      <dsp:txXfrm>
        <a:off x="242212" y="1592989"/>
        <a:ext cx="2076718" cy="1209613"/>
      </dsp:txXfrm>
    </dsp:sp>
    <dsp:sp modelId="{AF951A14-D796-43C0-BFBB-5FEC922886A3}">
      <dsp:nvSpPr>
        <dsp:cNvPr id="0" name=""/>
        <dsp:cNvSpPr/>
      </dsp:nvSpPr>
      <dsp:spPr>
        <a:xfrm rot="2871513">
          <a:off x="2234344" y="2448281"/>
          <a:ext cx="742887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742887" y="249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87216" y="2454645"/>
        <a:ext cx="37144" cy="37144"/>
      </dsp:txXfrm>
    </dsp:sp>
    <dsp:sp modelId="{63154D5B-9BB6-487C-ADE6-6D45FC11EDA1}">
      <dsp:nvSpPr>
        <dsp:cNvPr id="0" name=""/>
        <dsp:cNvSpPr/>
      </dsp:nvSpPr>
      <dsp:spPr>
        <a:xfrm>
          <a:off x="2855013" y="2230488"/>
          <a:ext cx="2536920" cy="10363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Полученные корни проверить по условиям: </a:t>
          </a:r>
          <a14:m xmlns:a14="http://schemas.microsoft.com/office/drawing/2010/main">
            <m:oMath xmlns:m="http://schemas.openxmlformats.org/officeDocument/2006/math">
              <m:r>
                <a:rPr lang="en-US" sz="1800" b="0" i="1" kern="1200" smtClean="0">
                  <a:latin typeface="Cambria Math"/>
                </a:rPr>
                <m:t>𝑓</m:t>
              </m:r>
              <m:d>
                <m:dPr>
                  <m:ctrlPr>
                    <a:rPr lang="en-US" sz="1800" b="0" i="1" kern="1200" smtClean="0">
                      <a:latin typeface="Cambria Math"/>
                    </a:rPr>
                  </m:ctrlPr>
                </m:dPr>
                <m:e>
                  <m:r>
                    <a:rPr lang="en-US" sz="1800" b="0" i="1" kern="1200" smtClean="0">
                      <a:latin typeface="Cambria Math"/>
                    </a:rPr>
                    <m:t>𝑥</m:t>
                  </m:r>
                </m:e>
              </m:d>
              <m:r>
                <a:rPr lang="en-US" sz="1800" b="0" i="1" kern="1200" smtClean="0">
                  <a:latin typeface="Cambria Math"/>
                </a:rPr>
                <m:t>&gt;0;</m:t>
              </m:r>
              <m:r>
                <a:rPr lang="en-US" sz="1800" b="0" i="1" kern="1200" smtClean="0">
                  <a:latin typeface="Cambria Math"/>
                </a:rPr>
                <m:t>𝑔</m:t>
              </m:r>
              <m:d>
                <m:dPr>
                  <m:ctrlPr>
                    <a:rPr lang="en-US" sz="1800" b="0" i="1" kern="1200" smtClean="0">
                      <a:latin typeface="Cambria Math"/>
                    </a:rPr>
                  </m:ctrlPr>
                </m:dPr>
                <m:e>
                  <m:r>
                    <a:rPr lang="en-US" sz="1800" b="0" i="1" kern="1200" smtClean="0">
                      <a:latin typeface="Cambria Math"/>
                    </a:rPr>
                    <m:t>𝑥</m:t>
                  </m:r>
                </m:e>
              </m:d>
              <m:r>
                <a:rPr lang="en-US" sz="1800" b="0" i="1" kern="1200" smtClean="0">
                  <a:latin typeface="Cambria Math"/>
                </a:rPr>
                <m:t>&gt;0</m:t>
              </m:r>
            </m:oMath>
          </a14:m>
          <a:r>
            <a:rPr lang="en-US" sz="1800" kern="1200" dirty="0" smtClean="0"/>
            <a:t>.</a:t>
          </a:r>
          <a:endParaRPr lang="ru-RU" sz="1800" kern="1200" dirty="0"/>
        </a:p>
      </dsp:txBody>
      <dsp:txXfrm>
        <a:off x="2885365" y="2260840"/>
        <a:ext cx="2476216" cy="975599"/>
      </dsp:txXfrm>
    </dsp:sp>
    <dsp:sp modelId="{C4A0EAC4-E67C-44E2-B20B-145B2E4D52B6}">
      <dsp:nvSpPr>
        <dsp:cNvPr id="0" name=""/>
        <dsp:cNvSpPr/>
      </dsp:nvSpPr>
      <dsp:spPr>
        <a:xfrm rot="17326566">
          <a:off x="4757755" y="1838283"/>
          <a:ext cx="1870375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1870375" y="249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5646184" y="1816460"/>
        <a:ext cx="93518" cy="93518"/>
      </dsp:txXfrm>
    </dsp:sp>
    <dsp:sp modelId="{B2D83C37-B4C9-43EE-8A70-13E97703D941}">
      <dsp:nvSpPr>
        <dsp:cNvPr id="0" name=""/>
        <dsp:cNvSpPr/>
      </dsp:nvSpPr>
      <dsp:spPr>
        <a:xfrm>
          <a:off x="5993953" y="394277"/>
          <a:ext cx="2048827" cy="11670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 корни, которые удовлетворяют этим условиям, являются корнями исходного уравнения</a:t>
          </a:r>
          <a:endParaRPr lang="ru-RU" sz="1600" kern="1200" dirty="0"/>
        </a:p>
      </dsp:txBody>
      <dsp:txXfrm>
        <a:off x="6028134" y="428458"/>
        <a:ext cx="1980465" cy="1098680"/>
      </dsp:txXfrm>
    </dsp:sp>
    <dsp:sp modelId="{263637FC-4EAE-4AAB-92BA-45D945DB5630}">
      <dsp:nvSpPr>
        <dsp:cNvPr id="0" name=""/>
        <dsp:cNvSpPr/>
      </dsp:nvSpPr>
      <dsp:spPr>
        <a:xfrm rot="345250">
          <a:off x="5390409" y="2754035"/>
          <a:ext cx="605068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605068" y="249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77816" y="2763845"/>
        <a:ext cx="30253" cy="30253"/>
      </dsp:txXfrm>
    </dsp:sp>
    <dsp:sp modelId="{89B5B826-C64B-43BB-AE0D-1AF17C921303}">
      <dsp:nvSpPr>
        <dsp:cNvPr id="0" name=""/>
        <dsp:cNvSpPr/>
      </dsp:nvSpPr>
      <dsp:spPr>
        <a:xfrm>
          <a:off x="5993953" y="2072133"/>
          <a:ext cx="2109141" cy="1474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 корни, которые не удовлетворяют хотя бы одному из этих условий, не являются корнями исходного уравнения.</a:t>
          </a:r>
          <a:endParaRPr lang="ru-RU" sz="1600" kern="1200" dirty="0"/>
        </a:p>
      </dsp:txBody>
      <dsp:txXfrm>
        <a:off x="6037135" y="2115315"/>
        <a:ext cx="2022777" cy="1387977"/>
      </dsp:txXfrm>
    </dsp:sp>
    <dsp:sp modelId="{8A5488A7-85AC-4711-9201-5CBF05349CB4}">
      <dsp:nvSpPr>
        <dsp:cNvPr id="0" name=""/>
        <dsp:cNvSpPr/>
      </dsp:nvSpPr>
      <dsp:spPr>
        <a:xfrm rot="17962068">
          <a:off x="2106008" y="1744363"/>
          <a:ext cx="983365" cy="49873"/>
        </a:xfrm>
        <a:custGeom>
          <a:avLst/>
          <a:gdLst/>
          <a:ahLst/>
          <a:cxnLst/>
          <a:rect l="0" t="0" r="0" b="0"/>
          <a:pathLst>
            <a:path>
              <a:moveTo>
                <a:pt x="0" y="24936"/>
              </a:moveTo>
              <a:lnTo>
                <a:pt x="983365" y="249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3107" y="1744715"/>
        <a:ext cx="49168" cy="49168"/>
      </dsp:txXfrm>
    </dsp:sp>
    <dsp:sp modelId="{E5FE9430-56A2-450C-B305-62778D7D30EC}">
      <dsp:nvSpPr>
        <dsp:cNvPr id="0" name=""/>
        <dsp:cNvSpPr/>
      </dsp:nvSpPr>
      <dsp:spPr>
        <a:xfrm>
          <a:off x="2838819" y="759173"/>
          <a:ext cx="2479514" cy="11632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Потенцировать уравнение и решать уравнение </a:t>
          </a:r>
          <a14:m xmlns:a14="http://schemas.microsoft.com/office/drawing/2010/main">
            <m:oMath xmlns:m="http://schemas.openxmlformats.org/officeDocument/2006/math">
              <m:r>
                <a:rPr lang="en-US" sz="1800" b="0" i="1" kern="1200" smtClean="0">
                  <a:latin typeface="Cambria Math"/>
                </a:rPr>
                <m:t>𝑓</m:t>
              </m:r>
              <m:d>
                <m:dPr>
                  <m:ctrlPr>
                    <a:rPr lang="en-US" sz="1800" b="0" i="1" kern="1200" smtClean="0">
                      <a:latin typeface="Cambria Math"/>
                    </a:rPr>
                  </m:ctrlPr>
                </m:dPr>
                <m:e>
                  <m:r>
                    <a:rPr lang="en-US" sz="1800" b="0" i="1" kern="1200" smtClean="0">
                      <a:latin typeface="Cambria Math"/>
                    </a:rPr>
                    <m:t>𝑥</m:t>
                  </m:r>
                </m:e>
              </m:d>
              <m:r>
                <a:rPr lang="en-US" sz="1800" b="0" i="1" kern="1200" smtClean="0">
                  <a:latin typeface="Cambria Math"/>
                </a:rPr>
                <m:t>=</m:t>
              </m:r>
              <m:r>
                <a:rPr lang="en-US" sz="1800" b="0" i="1" kern="1200" smtClean="0">
                  <a:latin typeface="Cambria Math"/>
                </a:rPr>
                <m:t>𝑔</m:t>
              </m:r>
              <m:r>
                <a:rPr lang="en-US" sz="1800" b="0" i="1" kern="1200" smtClean="0">
                  <a:latin typeface="Cambria Math"/>
                </a:rPr>
                <m:t>(</m:t>
              </m:r>
              <m:r>
                <a:rPr lang="en-US" sz="1800" b="0" i="1" kern="1200" smtClean="0">
                  <a:latin typeface="Cambria Math"/>
                </a:rPr>
                <m:t>𝑥</m:t>
              </m:r>
              <m:r>
                <a:rPr lang="en-US" sz="1800" b="0" i="1" kern="1200" smtClean="0">
                  <a:latin typeface="Cambria Math"/>
                </a:rPr>
                <m:t>)</m:t>
              </m:r>
            </m:oMath>
          </a14:m>
          <a:r>
            <a:rPr lang="en-US" sz="1800" kern="1200" dirty="0" smtClean="0"/>
            <a:t>.</a:t>
          </a:r>
          <a:endParaRPr lang="ru-RU" sz="1800" kern="1200" dirty="0"/>
        </a:p>
      </dsp:txBody>
      <dsp:txXfrm>
        <a:off x="2872890" y="793244"/>
        <a:ext cx="2411372" cy="1095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6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88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08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2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49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6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0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5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C841-23A1-4CDD-A606-B64435C87E52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B918-CBEB-4672-9D65-09D57D438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Relationship Id="rId4" Type="http://schemas.openxmlformats.org/officeDocument/2006/relationships/image" Target="../media/image1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Логарифмические</a:t>
            </a:r>
            <a:br>
              <a:rPr lang="ru-RU" sz="5000" b="1" dirty="0" smtClean="0">
                <a:solidFill>
                  <a:srgbClr val="003366"/>
                </a:solidFill>
              </a:rPr>
            </a:br>
            <a:r>
              <a:rPr lang="ru-RU" sz="5000" b="1" dirty="0" smtClean="0">
                <a:solidFill>
                  <a:srgbClr val="003366"/>
                </a:solidFill>
              </a:rPr>
              <a:t>уравнения</a:t>
            </a:r>
            <a:endParaRPr lang="ru-RU" sz="5000" b="1" dirty="0">
              <a:solidFill>
                <a:srgbClr val="00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741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=81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sup>
                          </m:sSup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81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i="1">
                          <a:latin typeface="Cambria Math"/>
                        </a:rPr>
                        <m:t>=81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i="1" dirty="0">
                        <a:latin typeface="Cambria Math"/>
                        <a:ea typeface="Cambria Math"/>
                      </a:rPr>
                      <m:t>=−2</m:t>
                    </m:r>
                  </m:oMath>
                </a14:m>
                <a:r>
                  <a:rPr lang="en-US" i="1" dirty="0">
                    <a:latin typeface="Cambria Math"/>
                  </a:rPr>
                  <a:t>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i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/>
                  <a:t>           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9</m:t>
                    </m:r>
                  </m:oMath>
                </a14:m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;9</m:t>
                    </m:r>
                  </m:oMath>
                </a14:m>
                <a:r>
                  <a:rPr lang="ru-RU" dirty="0" smtClean="0"/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849" t="-22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72920" y="3222651"/>
                <a:ext cx="6942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920" y="3222651"/>
                <a:ext cx="694228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571" r="-14912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12080" y="3213879"/>
                <a:ext cx="69422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080" y="3213879"/>
                <a:ext cx="694228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14912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6847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3125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590549"/>
                <a:ext cx="8991600" cy="4385515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систему уравнений</a:t>
                </a:r>
                <a:r>
                  <a:rPr lang="en-US" dirty="0" smtClean="0"/>
                  <a:t> </a:t>
                </a: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eqArrPr>
                          <m:e>
                            <m:func>
                              <m:func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ru-RU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+3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func>
                                <m:r>
                                  <a:rPr lang="en-US" b="0" i="1" smtClean="0">
                                    <a:latin typeface="Cambria Math"/>
                                  </a:rPr>
                                  <m:t>=1,</m:t>
                                </m:r>
                              </m:e>
                            </m:func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=2                  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=2⇔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</m:oMath>
                  </m:oMathPara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=2⇔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=2⇔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−2=2(3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−2)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                                     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=2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1⋅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+3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&gt;0;    2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+3⋅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1;1</m:t>
                        </m:r>
                      </m:e>
                    </m:d>
                    <m:r>
                      <a:rPr lang="ru-RU" b="0" i="0" smtClean="0">
                        <a:latin typeface="Cambria Math"/>
                      </a:rPr>
                      <m:t>;(2;4)</m:t>
                    </m:r>
                  </m:oMath>
                </a14:m>
                <a:r>
                  <a:rPr lang="ru-RU" dirty="0" smtClean="0"/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590549"/>
                <a:ext cx="8991600" cy="4385515"/>
              </a:xfrm>
              <a:blipFill rotWithShape="1">
                <a:blip r:embed="rId2"/>
                <a:stretch>
                  <a:fillRect l="-610" t="-1808" r="-68" b="-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20350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77077174"/>
                  </p:ext>
                </p:extLst>
              </p:nvPr>
            </p:nvGraphicFramePr>
            <p:xfrm>
              <a:off x="304800" y="1047750"/>
              <a:ext cx="8382000" cy="35464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88769997"/>
                  </p:ext>
                </p:extLst>
              </p:nvPr>
            </p:nvGraphicFramePr>
            <p:xfrm>
              <a:off x="304800" y="1047750"/>
              <a:ext cx="8382000" cy="35464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решения логарифмических уравнений: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42BA68-7C8C-4196-AE56-0CBCAAB9F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E642BA68-7C8C-4196-AE56-0CBCAAB9FD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951A14-D796-43C0-BFBB-5FEC92288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AF951A14-D796-43C0-BFBB-5FEC92288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154D5B-9BB6-487C-ADE6-6D45FC11E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63154D5B-9BB6-487C-ADE6-6D45FC11E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5488A7-85AC-4711-9201-5CBF05349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8A5488A7-85AC-4711-9201-5CBF05349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FE9430-56A2-450C-B305-62778D7D30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E5FE9430-56A2-450C-B305-62778D7D30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A0EAC4-E67C-44E2-B20B-145B2E4D5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C4A0EAC4-E67C-44E2-B20B-145B2E4D5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D83C37-B4C9-43EE-8A70-13E97703D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graphicEl>
                                              <a:dgm id="{B2D83C37-B4C9-43EE-8A70-13E97703D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3637FC-4EAE-4AAB-92BA-45D945DB5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263637FC-4EAE-4AAB-92BA-45D945DB5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B5B826-C64B-43BB-AE0D-1AF17C921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89B5B826-C64B-43BB-AE0D-1AF17C921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AtOnce"/>
        </p:bldSub>
      </p:bldGraphic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решения логарифмических уравнений: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Функционально-графический.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Метод потенцирования.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Метод введения новой переменной.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Метод логарифмирования.</a:t>
            </a:r>
          </a:p>
          <a:p>
            <a:pPr marL="0" indent="0" algn="ctr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180701" y="1570260"/>
                <a:ext cx="32697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+6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701" y="1570260"/>
                <a:ext cx="326974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87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166063" y="1960581"/>
                <a:ext cx="3512693" cy="485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0,1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−20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063" y="1960581"/>
                <a:ext cx="3512693" cy="485326"/>
              </a:xfrm>
              <a:prstGeom prst="rect">
                <a:avLst/>
              </a:prstGeom>
              <a:blipFill rotWithShape="1">
                <a:blip r:embed="rId4"/>
                <a:stretch>
                  <a:fillRect b="-15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172397" y="2365129"/>
                <a:ext cx="35062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−11</m:t>
                              </m:r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+27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397" y="2365129"/>
                <a:ext cx="350628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191676" y="2826794"/>
                <a:ext cx="3621376" cy="474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sSubSup>
                        <m:sSubSupPr>
                          <m:ctrlP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+5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+2=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676" y="2826794"/>
                <a:ext cx="3621376" cy="474232"/>
              </a:xfrm>
              <a:prstGeom prst="rect">
                <a:avLst/>
              </a:prstGeom>
              <a:blipFill rotWithShape="1"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271381" y="3344570"/>
                <a:ext cx="1827167" cy="478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func>
                            <m:funcPr>
                              <m:ctrlP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  <m:r>
                        <a:rPr lang="en-US" sz="2400" i="1">
                          <a:solidFill>
                            <a:srgbClr val="003366"/>
                          </a:solidFill>
                          <a:latin typeface="Cambria Math"/>
                        </a:rPr>
                        <m:t>=81</m:t>
                      </m:r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381" y="3344570"/>
                <a:ext cx="1827167" cy="47808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796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3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81586" y="672200"/>
            <a:ext cx="4515065" cy="8455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00062" y="791571"/>
                <a:ext cx="3946401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𝒄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3200" b="1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062" y="791571"/>
                <a:ext cx="3946401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4637" b="-343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кругленный прямоугольник 5"/>
          <p:cNvSpPr/>
          <p:nvPr/>
        </p:nvSpPr>
        <p:spPr>
          <a:xfrm>
            <a:off x="3158037" y="1856471"/>
            <a:ext cx="2808312" cy="8455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73988" y="2000735"/>
                <a:ext cx="2187330" cy="6067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func>
                            <m:funcPr>
                              <m:ctrlP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func>
                        </m:sup>
                      </m:sSup>
                      <m:r>
                        <a:rPr lang="en-US" sz="3200" b="1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3200" b="1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988" y="2000735"/>
                <a:ext cx="2187330" cy="606769"/>
              </a:xfrm>
              <a:prstGeom prst="rect">
                <a:avLst/>
              </a:prstGeom>
              <a:blipFill rotWithShape="1">
                <a:blip r:embed="rId3"/>
                <a:stretch>
                  <a:fillRect t="-8000" r="-8357" b="-33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Скругленный прямоугольник 11"/>
          <p:cNvSpPr/>
          <p:nvPr/>
        </p:nvSpPr>
        <p:spPr>
          <a:xfrm>
            <a:off x="498732" y="3028950"/>
            <a:ext cx="8186524" cy="1569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8352" y="3028950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4. </a:t>
                </a:r>
                <a:r>
                  <a:rPr lang="ru-RU" sz="3200" dirty="0" smtClean="0"/>
                  <a:t>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𝑠</m:t>
                        </m:r>
                      </m:e>
                    </m:func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𝑠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справедливо тогда и только тогда, когда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3200" dirty="0" smtClean="0"/>
                  <a:t>.</a:t>
                </a:r>
                <a:endParaRPr lang="ru-RU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52" y="3028950"/>
                <a:ext cx="8136904" cy="1569660"/>
              </a:xfrm>
              <a:prstGeom prst="rect">
                <a:avLst/>
              </a:prstGeom>
              <a:blipFill rotWithShape="1">
                <a:blip r:embed="rId5"/>
                <a:stretch>
                  <a:fillRect l="-1948" t="-4669" r="-2172" b="-12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528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742950"/>
                <a:ext cx="838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i="1" dirty="0" smtClean="0">
                    <a:solidFill>
                      <a:srgbClr val="003366"/>
                    </a:solidFill>
                  </a:rPr>
                  <a:t>Логарифмическими</a:t>
                </a:r>
                <a:r>
                  <a:rPr lang="ru-RU" sz="3200" dirty="0" smtClean="0"/>
                  <a:t> уравнениями называют уравнения вида</a:t>
                </a:r>
              </a:p>
              <a:p>
                <a:pPr algn="ctr"/>
                <a:endParaRPr lang="en-US" sz="32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4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4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𝒈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3200" b="1" dirty="0" smtClean="0"/>
              </a:p>
              <a:p>
                <a:endParaRPr lang="en-US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latin typeface="Cambria Math"/>
                        </a:rPr>
                        <m:t>&gt;0, </m:t>
                      </m:r>
                      <m:r>
                        <a:rPr lang="en-US" sz="3200" b="0" i="1" smtClean="0"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≠1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742950"/>
                <a:ext cx="8382000" cy="3046988"/>
              </a:xfrm>
              <a:prstGeom prst="rect">
                <a:avLst/>
              </a:prstGeom>
              <a:blipFill rotWithShape="1">
                <a:blip r:embed="rId3"/>
                <a:stretch>
                  <a:fillRect l="-1818" t="-2600" b="-5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9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Скругленный прямоугольник 6"/>
          <p:cNvSpPr/>
          <p:nvPr/>
        </p:nvSpPr>
        <p:spPr>
          <a:xfrm>
            <a:off x="449112" y="285750"/>
            <a:ext cx="8186524" cy="1569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8732" y="285750"/>
                <a:ext cx="813690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 4. </a:t>
                </a:r>
                <a:r>
                  <a:rPr lang="ru-RU" sz="3200" dirty="0" smtClean="0"/>
                  <a:t>Равенство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𝑠</m:t>
                        </m:r>
                      </m:e>
                    </m:func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𝑠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справедливо тогда и только тогда, когда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3200" dirty="0" smtClean="0"/>
                  <a:t>.</a:t>
                </a:r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32" y="285750"/>
                <a:ext cx="8136904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948" t="-4669" r="-2172" b="-12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2522" y="2202322"/>
                <a:ext cx="845377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лога</a:t>
                </a:r>
                <a:r>
                  <a:rPr lang="en-US" sz="3200" dirty="0"/>
                  <a:t>-</a:t>
                </a:r>
                <a:r>
                  <a:rPr lang="ru-RU" sz="3200" dirty="0" err="1" smtClean="0"/>
                  <a:t>рифмическое</a:t>
                </a:r>
                <a:r>
                  <a:rPr lang="ru-RU" sz="3200" dirty="0" smtClean="0"/>
                  <a:t>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(где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) </a:t>
                </a:r>
                <a:r>
                  <a:rPr lang="ru-RU" sz="3200" dirty="0" smtClean="0"/>
                  <a:t>равносильно</a:t>
                </a:r>
                <a:r>
                  <a:rPr lang="en-US" sz="3200" dirty="0" smtClean="0"/>
                  <a:t> </a:t>
                </a:r>
                <a:r>
                  <a:rPr lang="ru-RU" sz="3200" dirty="0" smtClean="0"/>
                  <a:t>уравнению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𝑔</m:t>
                    </m:r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  <a:endParaRPr lang="ru-RU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22" y="2202322"/>
                <a:ext cx="8453770" cy="2062103"/>
              </a:xfrm>
              <a:prstGeom prst="rect">
                <a:avLst/>
              </a:prstGeom>
              <a:blipFill rotWithShape="1">
                <a:blip r:embed="rId4"/>
                <a:stretch>
                  <a:fillRect l="-1802" t="-3540" r="-1730" b="-88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02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</a:t>
                </a:r>
                <a:r>
                  <a:rPr lang="ru-RU" dirty="0"/>
                  <a:t>:</a:t>
                </a: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+6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+6&gt;0</m:t>
                      </m:r>
                      <m:r>
                        <a:rPr lang="ru-RU" b="0" i="1" smtClean="0">
                          <a:latin typeface="Cambria Math"/>
                        </a:rPr>
                        <m:t>;    </m:t>
                      </m:r>
                      <m:r>
                        <a:rPr lang="en-US" b="0" i="1" smtClean="0">
                          <a:latin typeface="Cambria Math"/>
                        </a:rPr>
                        <m:t> 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+6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+6=0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;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+6=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+6=4+6=10&gt;0</m:t>
                    </m:r>
                  </m:oMath>
                </a14:m>
                <a:r>
                  <a:rPr lang="en-US" b="0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=5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⋅2=10&gt;0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+6=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+6=</m:t>
                    </m:r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i="1">
                        <a:latin typeface="Cambria Math"/>
                      </a:rPr>
                      <m:t>+6=1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5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=1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2;3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274" t="-2239" r="-566" b="-11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15302" y="1134456"/>
            <a:ext cx="3230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потенцирование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33589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ru-RU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−20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0,1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func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0,1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−20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0,1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ru-RU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−20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0,1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−20=1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+4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−21=0⇔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=−7,5;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=2,5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ru-RU" i="1">
                          <a:latin typeface="Cambria Math"/>
                        </a:rPr>
                        <m:t>4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−20&gt;0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+4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−20=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−7,5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−7,5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−20</m:t>
                    </m:r>
                    <m:r>
                      <a:rPr lang="en-US" b="0" i="1" smtClean="0">
                        <a:latin typeface="Cambria Math"/>
                      </a:rPr>
                      <m:t>=6,25&gt;0</m:t>
                    </m:r>
                  </m:oMath>
                </a14:m>
                <a:r>
                  <a:rPr lang="en-US" b="0" dirty="0" smtClean="0"/>
                  <a:t>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−20=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2,5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2,5−20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−3,7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5&lt;</m:t>
                      </m:r>
                      <m:r>
                        <a:rPr lang="en-US" i="1" dirty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−7,5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274" t="-1940" b="-120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6493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−11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+27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2=2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⋅1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func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⇒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−11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</m:oMath>
                  </m:oMathPara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−11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−11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+27=9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−11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+18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0⇔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=2;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+27&gt;0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−11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+27=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⋅2+27</m:t>
                    </m:r>
                    <m:r>
                      <a:rPr lang="en-US" b="0" i="1" smtClean="0">
                        <a:latin typeface="Cambria Math"/>
                      </a:rPr>
                      <m:t>=9&gt;0</m:t>
                    </m:r>
                  </m:oMath>
                </a14:m>
                <a:r>
                  <a:rPr lang="en-US" b="0" dirty="0" smtClean="0"/>
                  <a:t>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+27=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9+27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9&gt;</m:t>
                      </m:r>
                      <m:r>
                        <a:rPr lang="en-US" i="1" dirty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2;  9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132" t="-2687" b="-7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5784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2</m:t>
                    </m:r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+2=0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+2=0⇔</m:t>
                      </m:r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=−2,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=−2</m:t>
                    </m:r>
                  </m:oMath>
                </a14:m>
                <a:r>
                  <a:rPr lang="en-US" i="1" dirty="0" smtClean="0">
                    <a:latin typeface="Cambria Math"/>
                  </a:rPr>
                  <a:t>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i="1" dirty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b="0" dirty="0" smtClean="0"/>
                  <a:t>     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b="0" dirty="0" smtClean="0"/>
                  <a:t>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132" t="-2537" b="-10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78396" y="3273452"/>
                <a:ext cx="764248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396" y="3273452"/>
                <a:ext cx="764248" cy="477054"/>
              </a:xfrm>
              <a:prstGeom prst="rect">
                <a:avLst/>
              </a:prstGeom>
              <a:blipFill rotWithShape="1">
                <a:blip r:embed="rId4"/>
                <a:stretch>
                  <a:fillRect t="-8974" r="-16667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24600" y="3289061"/>
                <a:ext cx="764248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289061"/>
                <a:ext cx="764248" cy="477054"/>
              </a:xfrm>
              <a:prstGeom prst="rect">
                <a:avLst/>
              </a:prstGeom>
              <a:blipFill rotWithShape="1">
                <a:blip r:embed="rId5"/>
                <a:stretch>
                  <a:fillRect t="-8974" r="-16800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7710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7809"/>
            <a:ext cx="8229600" cy="85725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⋅5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en-US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=15&gt;0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15</m:t>
                    </m:r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774468"/>
                <a:ext cx="8610600" cy="4083282"/>
              </a:xfrm>
              <a:blipFill rotWithShape="1">
                <a:blip r:embed="rId2"/>
                <a:stretch>
                  <a:fillRect l="-1769" t="-1791" b="-122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69384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1499</Words>
  <Application>Microsoft Office PowerPoint</Application>
  <PresentationFormat>Экран (16:9)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Логарифмические уравнения</vt:lpstr>
      <vt:lpstr>Презентация PowerPoint</vt:lpstr>
      <vt:lpstr>Презентация PowerPoint</vt:lpstr>
      <vt:lpstr>Презентация PowerPoint</vt:lpstr>
      <vt:lpstr>Пример:</vt:lpstr>
      <vt:lpstr>Пример:</vt:lpstr>
      <vt:lpstr>Пример:</vt:lpstr>
      <vt:lpstr>Пример:</vt:lpstr>
      <vt:lpstr>Пример:</vt:lpstr>
      <vt:lpstr>Пример:</vt:lpstr>
      <vt:lpstr>Пример:</vt:lpstr>
      <vt:lpstr>Алгоритм решения логарифмических уравнений:</vt:lpstr>
      <vt:lpstr>Методы решения логарифмических уравнений: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уравнения</dc:title>
  <dc:creator>User</dc:creator>
  <cp:lastModifiedBy>User</cp:lastModifiedBy>
  <cp:revision>1</cp:revision>
  <dcterms:created xsi:type="dcterms:W3CDTF">2014-12-10T12:26:49Z</dcterms:created>
  <dcterms:modified xsi:type="dcterms:W3CDTF">2014-12-10T12:27:15Z</dcterms:modified>
</cp:coreProperties>
</file>