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57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1600200"/>
          </a:xfrm>
        </p:spPr>
        <p:txBody>
          <a:bodyPr/>
          <a:lstStyle/>
          <a:p>
            <a:r>
              <a:rPr lang="ru-RU" dirty="0" smtClean="0"/>
              <a:t>Изготовление Вепсской куклы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Куклы- </a:t>
            </a:r>
            <a:r>
              <a:rPr lang="ru-RU" dirty="0" err="1" smtClean="0"/>
              <a:t>берегини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3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МАСТЕР- КЛАСС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Изготовление Вепсской куклы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268760"/>
            <a:ext cx="3749040" cy="4751040"/>
          </a:xfrm>
        </p:spPr>
        <p:txBody>
          <a:bodyPr/>
          <a:lstStyle/>
          <a:p>
            <a:r>
              <a:rPr lang="ru-RU" dirty="0"/>
              <a:t> Подворачиваем ткань на боковых уголках во внутрь,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33950" y="1268760"/>
            <a:ext cx="3749040" cy="4751040"/>
          </a:xfrm>
        </p:spPr>
        <p:txBody>
          <a:bodyPr/>
          <a:lstStyle/>
          <a:p>
            <a:r>
              <a:rPr lang="ru-RU" dirty="0"/>
              <a:t>Спереди ведем нитку наискосок от шеи к талии. Туго заматываем нитку на талии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62899"/>
            <a:ext cx="3793895" cy="252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774" y="3759240"/>
            <a:ext cx="3791100" cy="252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1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МАСТЕР- КЛАСС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Изготовление Вепсской куклы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4823048"/>
          </a:xfrm>
        </p:spPr>
        <p:txBody>
          <a:bodyPr>
            <a:normAutofit/>
          </a:bodyPr>
          <a:lstStyle/>
          <a:p>
            <a:r>
              <a:rPr lang="ru-RU" sz="2000" dirty="0"/>
              <a:t>Теперь снизу (снова наискосок, так чтобы получился крестик) ведем </a:t>
            </a:r>
            <a:r>
              <a:rPr lang="ru-RU" sz="2000" dirty="0" smtClean="0"/>
              <a:t>нитку </a:t>
            </a:r>
            <a:r>
              <a:rPr lang="ru-RU" sz="2000" dirty="0"/>
              <a:t>вверх к шее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Обматываем нитку по шее сзади и снова </a:t>
            </a:r>
            <a:r>
              <a:rPr lang="ru-RU" sz="2000" dirty="0" smtClean="0"/>
              <a:t>вниз</a:t>
            </a:r>
          </a:p>
          <a:p>
            <a:r>
              <a:rPr lang="ru-RU" sz="2000" dirty="0"/>
              <a:t>Повторяем несколько раз, в зависимости от того, какой толщины мы хотим сделать крестик на груди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104456" cy="272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МАСТЕР- КЛАСС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Изготовление Вепсской куклы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Сзади нитки должны проходить ТОЛЬКО по линии шеи и талии!!! Нитку не </a:t>
            </a:r>
            <a:r>
              <a:rPr lang="ru-RU" dirty="0" smtClean="0"/>
              <a:t>обрываем.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074262"/>
            <a:ext cx="4608512" cy="306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8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МАСТЕР- КЛАСС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Изготовление Вепсской куклы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Этой же ниткой приматываем к шее грудки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4608512" cy="307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3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МАСТЕР- КЛАСС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Изготовление Вепсской куклы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3749040" cy="4823048"/>
          </a:xfrm>
        </p:spPr>
        <p:txBody>
          <a:bodyPr/>
          <a:lstStyle/>
          <a:p>
            <a:r>
              <a:rPr lang="ru-RU" dirty="0"/>
              <a:t>Регулируем длину рук - подворачиваем уголки ткани на нужную нам длину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33950" y="1196752"/>
            <a:ext cx="3749040" cy="4823048"/>
          </a:xfrm>
        </p:spPr>
        <p:txBody>
          <a:bodyPr/>
          <a:lstStyle/>
          <a:p>
            <a:r>
              <a:rPr lang="ru-RU" dirty="0"/>
              <a:t>Закрепляем руки ниткой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744416" cy="249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39" y="3426767"/>
            <a:ext cx="3721262" cy="24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МАСТЕР- КЛАСС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Изготовление Вепсской куклы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Спереди под грудью прикладываем поясок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320480" cy="288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5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МАСТЕР- КЛАСС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Изготовление Вепсской куклы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124744"/>
            <a:ext cx="3749040" cy="4895056"/>
          </a:xfrm>
        </p:spPr>
        <p:txBody>
          <a:bodyPr/>
          <a:lstStyle/>
          <a:p>
            <a:r>
              <a:rPr lang="ru-RU" dirty="0"/>
              <a:t> Сзади наша кукла сейчас выглядит вот так. Ведем поясок с двух сторон за спину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33950" y="1124744"/>
            <a:ext cx="3749040" cy="4895056"/>
          </a:xfrm>
        </p:spPr>
        <p:txBody>
          <a:bodyPr/>
          <a:lstStyle/>
          <a:p>
            <a:r>
              <a:rPr lang="ru-RU" dirty="0"/>
              <a:t>На спине равномерно расправляем ткань юбочки и завязываем пояс на узел.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12948"/>
            <a:ext cx="3888432" cy="258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9311" y="3650971"/>
            <a:ext cx="3831255" cy="254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8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МАСТЕР- КЛАСС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Изготовление Вепсской куклы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71600" y="1628800"/>
            <a:ext cx="2952328" cy="4572000"/>
          </a:xfrm>
        </p:spPr>
        <p:txBody>
          <a:bodyPr/>
          <a:lstStyle/>
          <a:p>
            <a:r>
              <a:rPr lang="ru-RU" dirty="0"/>
              <a:t>Затем переводим концы пояса вперед и опять завязываем на узел, только уже спереди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458" y="1682583"/>
            <a:ext cx="2861886" cy="390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6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МАСТЕР- КЛАСС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Изготовление Вепсской куклы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124744"/>
            <a:ext cx="3749040" cy="4895056"/>
          </a:xfrm>
        </p:spPr>
        <p:txBody>
          <a:bodyPr>
            <a:normAutofit/>
          </a:bodyPr>
          <a:lstStyle/>
          <a:p>
            <a:r>
              <a:rPr lang="ru-RU" sz="2000" dirty="0"/>
              <a:t>Так как иголкой мы решили не пользоваться, приматываем повойник к голове ниткой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33950" y="1124744"/>
            <a:ext cx="3749040" cy="4895056"/>
          </a:xfrm>
        </p:spPr>
        <p:txBody>
          <a:bodyPr/>
          <a:lstStyle/>
          <a:p>
            <a:r>
              <a:rPr lang="ru-RU" dirty="0"/>
              <a:t>Надеваем платок.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08" y="2887393"/>
            <a:ext cx="3772578" cy="250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887394"/>
            <a:ext cx="3772578" cy="250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МАСТЕР- КЛАСС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Изготовление Вепсской куклы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420888"/>
            <a:ext cx="3096344" cy="4860032"/>
          </a:xfrm>
        </p:spPr>
        <p:txBody>
          <a:bodyPr/>
          <a:lstStyle/>
          <a:p>
            <a:r>
              <a:rPr lang="ru-RU" dirty="0"/>
              <a:t>Вот такая кукла </a:t>
            </a:r>
            <a:r>
              <a:rPr lang="ru-RU" dirty="0" err="1"/>
              <a:t>Капустка</a:t>
            </a:r>
            <a:r>
              <a:rPr lang="ru-RU" dirty="0"/>
              <a:t> у вас должна получится. 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2664296" cy="400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1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Куклы- </a:t>
            </a:r>
            <a:r>
              <a:rPr lang="ru-RU" dirty="0" err="1" smtClean="0">
                <a:solidFill>
                  <a:schemeClr val="accent1"/>
                </a:solidFill>
              </a:rPr>
              <a:t>берегини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908720"/>
            <a:ext cx="7772400" cy="5111080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На Руси издревле существовал обычай изготовления кукол- оберегов.  Куклы </a:t>
            </a:r>
            <a:r>
              <a:rPr lang="ru-RU" sz="2400" i="1" dirty="0"/>
              <a:t>– обереги ведут свою историю с древних языческих времен. И даже после прихода и укоренения христианства, </a:t>
            </a:r>
            <a:r>
              <a:rPr lang="ru-RU" sz="2400" i="1" dirty="0" err="1"/>
              <a:t>Берегини</a:t>
            </a:r>
            <a:r>
              <a:rPr lang="ru-RU" sz="2400" i="1" dirty="0"/>
              <a:t> еще долго жили в крестьянских домах.</a:t>
            </a:r>
            <a:endParaRPr lang="ru-RU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83768" y="3078494"/>
            <a:ext cx="4392488" cy="262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6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МАСТЕР- КЛАСС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Изготовление Вепсской куклы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62597"/>
            <a:ext cx="3456384" cy="4823048"/>
          </a:xfrm>
        </p:spPr>
        <p:txBody>
          <a:bodyPr>
            <a:normAutofit fontScale="92500"/>
          </a:bodyPr>
          <a:lstStyle/>
          <a:p>
            <a:r>
              <a:rPr lang="ru-RU" dirty="0"/>
              <a:t>Говорят, что вот такая кукла </a:t>
            </a:r>
            <a:r>
              <a:rPr lang="ru-RU" dirty="0" err="1"/>
              <a:t>Капустка</a:t>
            </a:r>
            <a:r>
              <a:rPr lang="ru-RU" dirty="0"/>
              <a:t> посаженная на подоконник поможет высмотреть достойного жениха. </a:t>
            </a:r>
            <a:endParaRPr lang="ru-RU" dirty="0" smtClean="0"/>
          </a:p>
          <a:p>
            <a:r>
              <a:rPr lang="ru-RU" dirty="0"/>
              <a:t>С</a:t>
            </a:r>
            <a:r>
              <a:rPr lang="ru-RU" dirty="0" smtClean="0"/>
              <a:t>мело </a:t>
            </a:r>
            <a:r>
              <a:rPr lang="ru-RU" dirty="0"/>
              <a:t>сажаем куклу </a:t>
            </a:r>
            <a:r>
              <a:rPr lang="ru-RU" dirty="0" err="1"/>
              <a:t>Капустку</a:t>
            </a:r>
            <a:r>
              <a:rPr lang="ru-RU" dirty="0"/>
              <a:t> возле окна и пусть она присматривает вам суженого-ряженого.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84783"/>
            <a:ext cx="2880320" cy="433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0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Куклы- </a:t>
            </a:r>
            <a:r>
              <a:rPr lang="ru-RU" dirty="0" err="1">
                <a:solidFill>
                  <a:schemeClr val="accent1"/>
                </a:solidFill>
              </a:rPr>
              <a:t>берегини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836712"/>
            <a:ext cx="7772400" cy="5183088"/>
          </a:xfrm>
        </p:spPr>
        <p:txBody>
          <a:bodyPr>
            <a:normAutofit/>
          </a:bodyPr>
          <a:lstStyle/>
          <a:p>
            <a:r>
              <a:rPr lang="ru-RU" sz="2000" dirty="0"/>
              <a:t>В каждой семье были куклы, число их в российских домах доходило до ста штук. Считалось, что чем больше в доме кукол, тем больше счастья. Поскольку главной задачей этих самодельных человечков было уберечь человека от злых духов, несчастий и болезней, то ее так и называли – «</a:t>
            </a:r>
            <a:r>
              <a:rPr lang="ru-RU" sz="2000" dirty="0" err="1"/>
              <a:t>Берегиня</a:t>
            </a:r>
            <a:r>
              <a:rPr lang="ru-RU" sz="2000" dirty="0"/>
              <a:t>» или оберег.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5736" y="3067325"/>
            <a:ext cx="4854367" cy="296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5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Куклы- </a:t>
            </a:r>
            <a:r>
              <a:rPr lang="ru-RU" dirty="0" err="1">
                <a:solidFill>
                  <a:schemeClr val="accent1"/>
                </a:solidFill>
              </a:rPr>
              <a:t>берегини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914400" y="980728"/>
            <a:ext cx="3749040" cy="50390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Кукла- </a:t>
            </a:r>
            <a:r>
              <a:rPr lang="ru-RU" dirty="0" err="1" smtClean="0"/>
              <a:t>многоручка</a:t>
            </a:r>
            <a:r>
              <a:rPr lang="ru-RU" dirty="0" smtClean="0"/>
              <a:t> (</a:t>
            </a:r>
            <a:r>
              <a:rPr lang="ru-RU" dirty="0" err="1" smtClean="0"/>
              <a:t>десятиручка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933950" y="1052736"/>
            <a:ext cx="3749040" cy="496706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Берегини</a:t>
            </a:r>
            <a:r>
              <a:rPr lang="ru-RU" dirty="0"/>
              <a:t> были безликими, лицо куклы никогда не раскрашивалось, потому что, по поверью, в безликую куклу не могут вселиться злые силы. Каждый оберег делался с определенной целью и имел свое название: </a:t>
            </a:r>
            <a:r>
              <a:rPr lang="ru-RU" dirty="0" err="1"/>
              <a:t>Пеленашка</a:t>
            </a:r>
            <a:r>
              <a:rPr lang="ru-RU" dirty="0"/>
              <a:t>, </a:t>
            </a:r>
            <a:r>
              <a:rPr lang="ru-RU" dirty="0" err="1"/>
              <a:t>Столбушка</a:t>
            </a:r>
            <a:r>
              <a:rPr lang="ru-RU" dirty="0"/>
              <a:t>. </a:t>
            </a:r>
            <a:r>
              <a:rPr lang="ru-RU" dirty="0" err="1"/>
              <a:t>Крупеничка</a:t>
            </a:r>
            <a:r>
              <a:rPr lang="ru-RU" dirty="0"/>
              <a:t>, </a:t>
            </a:r>
            <a:r>
              <a:rPr lang="ru-RU" dirty="0" err="1"/>
              <a:t>Зерновушка</a:t>
            </a:r>
            <a:r>
              <a:rPr lang="ru-RU" dirty="0"/>
              <a:t>, </a:t>
            </a:r>
            <a:r>
              <a:rPr lang="ru-RU" dirty="0" err="1"/>
              <a:t>Московка</a:t>
            </a:r>
            <a:r>
              <a:rPr lang="ru-RU" dirty="0"/>
              <a:t>, куклы – перевертыши День – Ночь, Баба – Девка и многие другие.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600" y="2149851"/>
            <a:ext cx="302433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4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Куклы- </a:t>
            </a:r>
            <a:r>
              <a:rPr lang="ru-RU" dirty="0" err="1">
                <a:solidFill>
                  <a:schemeClr val="accent1"/>
                </a:solidFill>
              </a:rPr>
              <a:t>берегини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3749040" cy="51830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Кукла пользовалась на Руси особым почетом и уважением, в них верили всей душой. Когда хотели избавиться от какой–то напасти, брали </a:t>
            </a:r>
            <a:r>
              <a:rPr lang="ru-RU" dirty="0" err="1"/>
              <a:t>Берегиню</a:t>
            </a:r>
            <a:r>
              <a:rPr lang="ru-RU" dirty="0"/>
              <a:t>, поворачивали ее три раза, приговаривая: «Отвернись злом – повернись добром». Еще до рождения ребенка  мать делала куколку и укладывала ее в колыбель. Перед свадьбой мать дарила дочери «подружку», сделанную своими руками, чтобы та принесла здоровье и счастье. Маленькую спутницу давали в дорогу мужу, сыну, брату.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4008" y="1628800"/>
            <a:ext cx="3489964" cy="392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4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Куклы- </a:t>
            </a:r>
            <a:r>
              <a:rPr lang="ru-RU" dirty="0" err="1">
                <a:solidFill>
                  <a:schemeClr val="accent1"/>
                </a:solidFill>
              </a:rPr>
              <a:t>берегини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508104" y="1340768"/>
            <a:ext cx="3346796" cy="518457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Куклы делали из различных материалов: из ткани, дерева, ниток, травы, соломы, кости, и льна. Обереги обязательно мастерились с добрыми, светлыми мыслями. Самой «сильной» считалась кукла, сделанная без острых предметов – иглы и ножниц, которые кололи и ранили. Ткань и нитки рукодельницам приходилось рвать – отсюда и название </a:t>
            </a:r>
            <a:r>
              <a:rPr lang="ru-RU" dirty="0" err="1"/>
              <a:t>рванки</a:t>
            </a:r>
            <a:r>
              <a:rPr lang="ru-RU" dirty="0"/>
              <a:t>. Поскольку красный считался на Руси </a:t>
            </a:r>
            <a:r>
              <a:rPr lang="ru-RU" dirty="0" err="1"/>
              <a:t>обережным</a:t>
            </a:r>
            <a:r>
              <a:rPr lang="ru-RU" dirty="0"/>
              <a:t>, цветом тепла, радости и здоровья, он всегда присутствовал в наряде </a:t>
            </a:r>
            <a:r>
              <a:rPr lang="ru-RU" dirty="0" err="1"/>
              <a:t>Берегинь</a:t>
            </a:r>
            <a:r>
              <a:rPr lang="ru-RU" dirty="0"/>
              <a:t>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1" y="1956436"/>
            <a:ext cx="3888432" cy="305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8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МАСТЕР- КЛАСС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Изготовление Вепсской куклы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3031249" cy="534749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Для куклы </a:t>
            </a:r>
            <a:r>
              <a:rPr lang="ru-RU" dirty="0" err="1"/>
              <a:t>Капустки</a:t>
            </a:r>
            <a:r>
              <a:rPr lang="ru-RU" dirty="0"/>
              <a:t> надо: квадрат светлой ткани 25х25 см, два квадрата цветной ткани 25х25 см, немного наполнителя (</a:t>
            </a:r>
            <a:r>
              <a:rPr lang="ru-RU" dirty="0" err="1"/>
              <a:t>синтепон,вата</a:t>
            </a:r>
            <a:r>
              <a:rPr lang="ru-RU" dirty="0"/>
              <a:t>), красные джинсовые </a:t>
            </a:r>
            <a:r>
              <a:rPr lang="ru-RU" dirty="0" err="1"/>
              <a:t>нитки,тесьма</a:t>
            </a:r>
            <a:r>
              <a:rPr lang="ru-RU" dirty="0"/>
              <a:t> на повойник 11-13 см, поясок 30-35 см.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95936" y="2204864"/>
            <a:ext cx="4176464" cy="278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8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МАСТЕР- КЛАСС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Изготовление Вепсской куклы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3096344" cy="4895056"/>
          </a:xfrm>
        </p:spPr>
        <p:txBody>
          <a:bodyPr>
            <a:normAutofit/>
          </a:bodyPr>
          <a:lstStyle/>
          <a:p>
            <a:r>
              <a:rPr lang="ru-RU" sz="2800" dirty="0"/>
              <a:t>Куклу </a:t>
            </a:r>
            <a:r>
              <a:rPr lang="ru-RU" sz="2800" dirty="0" err="1"/>
              <a:t>Капустку</a:t>
            </a:r>
            <a:r>
              <a:rPr lang="ru-RU" sz="2800" dirty="0"/>
              <a:t> начинаем делать с груди</a:t>
            </a:r>
            <a:r>
              <a:rPr lang="ru-RU" sz="2800" dirty="0" smtClean="0"/>
              <a:t>. Из </a:t>
            </a:r>
            <a:r>
              <a:rPr lang="ru-RU" sz="2800" dirty="0"/>
              <a:t>цветных квадратов формируем две </a:t>
            </a:r>
            <a:r>
              <a:rPr lang="ru-RU" sz="2800" dirty="0" smtClean="0"/>
              <a:t>грудки-шарика.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475592" cy="297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5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МАСТЕР- КЛАСС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Изготовление Вепсской куклы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3096344" cy="4823048"/>
          </a:xfrm>
        </p:spPr>
        <p:txBody>
          <a:bodyPr>
            <a:normAutofit/>
          </a:bodyPr>
          <a:lstStyle/>
          <a:p>
            <a:r>
              <a:rPr lang="ru-RU" sz="2000" dirty="0"/>
              <a:t>Из белого квадрата формируем шарик чуть побольше</a:t>
            </a:r>
            <a:r>
              <a:rPr lang="ru-RU" sz="2000" dirty="0" smtClean="0"/>
              <a:t>. Определяем </a:t>
            </a:r>
            <a:r>
              <a:rPr lang="ru-RU" sz="2000" dirty="0"/>
              <a:t>с какой стороны у куклы будет лицо и стараемся чтобы там было поменьше складок. Смотрим чтобы боковые уголки получились приблизительно одинаковые, это руки вашей куклы</a:t>
            </a:r>
            <a:r>
              <a:rPr lang="ru-RU" sz="2000" dirty="0" smtClean="0"/>
              <a:t>. НИТКУ </a:t>
            </a:r>
            <a:r>
              <a:rPr lang="ru-RU" sz="2000" dirty="0"/>
              <a:t>НЕ ОБРЫВАЕМ!!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204864"/>
            <a:ext cx="3885214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9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204</TotalTime>
  <Words>612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Куклы- берегини</vt:lpstr>
      <vt:lpstr>Куклы- берегини</vt:lpstr>
      <vt:lpstr>Куклы- берегини</vt:lpstr>
      <vt:lpstr>Куклы- берегини</vt:lpstr>
      <vt:lpstr>Куклы- берегини</vt:lpstr>
      <vt:lpstr>Куклы- берегини</vt:lpstr>
      <vt:lpstr>МАСТЕР- КЛАСС Изготовление Вепсской куклы</vt:lpstr>
      <vt:lpstr>МАСТЕР- КЛАСС Изготовление Вепсской куклы</vt:lpstr>
      <vt:lpstr>МАСТЕР- КЛАСС Изготовление Вепсской куклы</vt:lpstr>
      <vt:lpstr>МАСТЕР- КЛАСС Изготовление Вепсской куклы</vt:lpstr>
      <vt:lpstr>МАСТЕР- КЛАСС Изготовление Вепсской куклы</vt:lpstr>
      <vt:lpstr>МАСТЕР- КЛАСС Изготовление Вепсской куклы</vt:lpstr>
      <vt:lpstr>МАСТЕР- КЛАСС Изготовление Вепсской куклы</vt:lpstr>
      <vt:lpstr>МАСТЕР- КЛАСС Изготовление Вепсской куклы</vt:lpstr>
      <vt:lpstr>МАСТЕР- КЛАСС Изготовление Вепсской куклы</vt:lpstr>
      <vt:lpstr>МАСТЕР- КЛАСС Изготовление Вепсской куклы</vt:lpstr>
      <vt:lpstr>МАСТЕР- КЛАСС Изготовление Вепсской куклы</vt:lpstr>
      <vt:lpstr>МАСТЕР- КЛАСС Изготовление Вепсской куклы</vt:lpstr>
      <vt:lpstr>МАСТЕР- КЛАСС Изготовление Вепсской куклы</vt:lpstr>
      <vt:lpstr>МАСТЕР- КЛАСС Изготовление Вепсской куклы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</cp:revision>
  <dcterms:created xsi:type="dcterms:W3CDTF">2014-04-24T12:05:15Z</dcterms:created>
  <dcterms:modified xsi:type="dcterms:W3CDTF">2015-10-08T09:05:59Z</dcterms:modified>
</cp:coreProperties>
</file>