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25" y="381000"/>
            <a:ext cx="9144000" cy="60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620688"/>
            <a:ext cx="4074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Тема: Диетические и лечебные свойства овощей.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1334"/>
            <a:ext cx="3250704" cy="6178698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92D050"/>
                </a:solidFill>
              </a:rPr>
              <a:t>Огурец -</a:t>
            </a:r>
            <a:r>
              <a:rPr lang="ru-RU" sz="4000" b="1" dirty="0">
                <a:solidFill>
                  <a:srgbClr val="92D050"/>
                </a:solidFill>
              </a:rPr>
              <a:t> не очень богат витаминами, но имеет диетическое значение, оказывает желчегонные и мочегонные действие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5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9276"/>
            <a:ext cx="4566075" cy="3160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172"/>
            <a:ext cx="4536504" cy="3182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644008" cy="3643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494067" cy="36447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-25877"/>
            <a:ext cx="6390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/>
              <a:t>Томат -</a:t>
            </a:r>
            <a:r>
              <a:rPr lang="ru-RU" sz="4800" b="1" dirty="0"/>
              <a:t> томатный сок ценное диетическое производство. Его рекомендуют при сердечных заболеваниях, язв и гастритах.</a:t>
            </a:r>
          </a:p>
        </p:txBody>
      </p:sp>
    </p:spTree>
    <p:extLst>
      <p:ext uri="{BB962C8B-B14F-4D97-AF65-F5344CB8AC3E}">
        <p14:creationId xmlns:p14="http://schemas.microsoft.com/office/powerpoint/2010/main" val="290543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" y="0"/>
            <a:ext cx="58681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</a:rPr>
              <a:t>Морковь -</a:t>
            </a:r>
            <a:r>
              <a:rPr lang="ru-RU" sz="4000" b="1" dirty="0">
                <a:solidFill>
                  <a:schemeClr val="bg1"/>
                </a:solidFill>
              </a:rPr>
              <a:t> один ценнейших овощей. Салаты улучшают деятельность сердечно - сосудистой системы, пищеварение, зрение.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Мочегонная средство для детей. Заживляют раны язв.</a:t>
            </a:r>
          </a:p>
        </p:txBody>
      </p:sp>
    </p:spTree>
    <p:extLst>
      <p:ext uri="{BB962C8B-B14F-4D97-AF65-F5344CB8AC3E}">
        <p14:creationId xmlns:p14="http://schemas.microsoft.com/office/powerpoint/2010/main" val="234954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470879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868"/>
            <a:ext cx="4930777" cy="3140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08" y="335611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i="1" dirty="0"/>
              <a:t>Чеснок</a:t>
            </a:r>
            <a:r>
              <a:rPr lang="ru-RU" sz="4000" dirty="0"/>
              <a:t>, </a:t>
            </a:r>
            <a:r>
              <a:rPr lang="ru-RU" sz="4000" i="1" dirty="0"/>
              <a:t>лук -</a:t>
            </a:r>
            <a:r>
              <a:rPr lang="ru-RU" sz="4000" dirty="0"/>
              <a:t> </a:t>
            </a:r>
            <a:r>
              <a:rPr lang="ru-RU" sz="4000" dirty="0" err="1"/>
              <a:t>глисточное</a:t>
            </a:r>
            <a:r>
              <a:rPr lang="ru-RU" sz="4000" dirty="0"/>
              <a:t> средство. Лечение зубов и кожных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03190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57660"/>
            <a:ext cx="8663291" cy="66557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157660"/>
            <a:ext cx="4079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/>
              <a:t>Вот закончилось наше путешествие в мир овощей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401124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>
                <a:solidFill>
                  <a:srgbClr val="00B0F0"/>
                </a:solidFill>
              </a:rPr>
              <a:t>Цель:</a:t>
            </a:r>
            <a:r>
              <a:rPr lang="ru-RU" sz="4800" dirty="0">
                <a:solidFill>
                  <a:srgbClr val="00B0F0"/>
                </a:solidFill>
              </a:rPr>
              <a:t> Ознакомить с историей каждого из овощей, с лечебными свойствами и воспитывать экологическую культуру.</a:t>
            </a:r>
          </a:p>
        </p:txBody>
      </p:sp>
    </p:spTree>
    <p:extLst>
      <p:ext uri="{BB962C8B-B14F-4D97-AF65-F5344CB8AC3E}">
        <p14:creationId xmlns:p14="http://schemas.microsoft.com/office/powerpoint/2010/main" val="138377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55180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283968" y="476672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из наиболее важных витаминов. Поддерживает сердечно­сосудистую систему. Тормозит развитие атеросклероза. Повышает сопротивление к гриппу-повышает иммунитет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Содержится в: </a:t>
            </a:r>
            <a:r>
              <a:rPr lang="ru-RU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луке,моркови,томатах,свекле,огурцах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тыквенных. </a:t>
            </a:r>
          </a:p>
        </p:txBody>
      </p:sp>
    </p:spTree>
    <p:extLst>
      <p:ext uri="{BB962C8B-B14F-4D97-AF65-F5344CB8AC3E}">
        <p14:creationId xmlns:p14="http://schemas.microsoft.com/office/powerpoint/2010/main" val="85888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463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974226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212106" y="548680"/>
            <a:ext cx="48965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Играет важную роль в организме в отличие от некоторых витаминов он не запасается организмом, а потому необходимо постоянно употреблять продукты, в которых есть этот витамин. Улучшает нервную систему, сердечно-сосудистую систему и оказывает влияние на кислотность желудка.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Содержится в томатах, бобовых, в цветной капусте, перце.</a:t>
            </a:r>
          </a:p>
        </p:txBody>
      </p:sp>
    </p:spTree>
    <p:extLst>
      <p:ext uri="{BB962C8B-B14F-4D97-AF65-F5344CB8AC3E}">
        <p14:creationId xmlns:p14="http://schemas.microsoft.com/office/powerpoint/2010/main" val="248292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Необходим для нормальной работы желудка, печени. Улучшает </a:t>
            </a:r>
            <a:r>
              <a:rPr lang="ru-RU" dirty="0" smtClean="0"/>
              <a:t>зрение.</a:t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одержится </a:t>
            </a:r>
            <a:r>
              <a:rPr lang="ru-RU" dirty="0">
                <a:solidFill>
                  <a:srgbClr val="FF0000"/>
                </a:solidFill>
              </a:rPr>
              <a:t>щавель, </a:t>
            </a:r>
            <a:r>
              <a:rPr lang="ru-RU" dirty="0" smtClean="0">
                <a:solidFill>
                  <a:srgbClr val="FF0000"/>
                </a:solidFill>
              </a:rPr>
              <a:t>цветная капуста</a:t>
            </a:r>
            <a:r>
              <a:rPr lang="ru-RU" dirty="0">
                <a:solidFill>
                  <a:srgbClr val="FF0000"/>
                </a:solidFill>
              </a:rPr>
              <a:t>, бобовые.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836712"/>
            <a:ext cx="4104456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3693096" cy="6192688"/>
          </a:xfrm>
        </p:spPr>
        <p:txBody>
          <a:bodyPr>
            <a:noAutofit/>
          </a:bodyPr>
          <a:lstStyle/>
          <a:p>
            <a:pPr algn="l"/>
            <a:r>
              <a:rPr lang="ru-RU" sz="3000" dirty="0"/>
              <a:t>Его недостаток вызывает авитаминоз, снижает аппетит, слабость, тошнота и привозит к заболеваниям </a:t>
            </a:r>
            <a:r>
              <a:rPr lang="ru-RU" sz="3000" dirty="0" err="1"/>
              <a:t>желудочно</a:t>
            </a:r>
            <a:r>
              <a:rPr lang="ru-RU" sz="3000" dirty="0"/>
              <a:t> - кишечного тракта: применяют его при </a:t>
            </a:r>
            <a:r>
              <a:rPr lang="ru-RU" sz="3000" dirty="0" smtClean="0"/>
              <a:t>диабете. </a:t>
            </a:r>
            <a:r>
              <a:rPr lang="ru-RU" sz="3000" dirty="0" smtClean="0">
                <a:solidFill>
                  <a:srgbClr val="FF0000"/>
                </a:solidFill>
              </a:rPr>
              <a:t>Содержится: </a:t>
            </a:r>
            <a:r>
              <a:rPr lang="ru-RU" sz="3000" dirty="0">
                <a:solidFill>
                  <a:srgbClr val="FF0000"/>
                </a:solidFill>
              </a:rPr>
              <a:t>томат, морковь, репа, </a:t>
            </a:r>
            <a:r>
              <a:rPr lang="ru-RU" sz="3000" dirty="0" smtClean="0">
                <a:solidFill>
                  <a:srgbClr val="FF0000"/>
                </a:solidFill>
              </a:rPr>
              <a:t>цветная капуста</a:t>
            </a:r>
            <a:r>
              <a:rPr lang="ru-RU" sz="3000" dirty="0">
                <a:solidFill>
                  <a:srgbClr val="FF0000"/>
                </a:solidFill>
              </a:rPr>
              <a:t>.</a:t>
            </a:r>
            <a:br>
              <a:rPr lang="ru-RU" sz="3000" dirty="0">
                <a:solidFill>
                  <a:srgbClr val="FF0000"/>
                </a:solidFill>
              </a:rPr>
            </a:b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74441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25144" cy="6120680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Оказывают желчегонное действие, улучшает кислотность желудка. Его недостаток приводит к возникновение кожных </a:t>
            </a:r>
            <a:r>
              <a:rPr lang="ru-RU" sz="3200" dirty="0" smtClean="0"/>
              <a:t>заболеваний. </a:t>
            </a:r>
            <a:r>
              <a:rPr lang="ru-RU" sz="3200" dirty="0" smtClean="0">
                <a:solidFill>
                  <a:srgbClr val="FF0000"/>
                </a:solidFill>
              </a:rPr>
              <a:t>Содержится: заболевание </a:t>
            </a:r>
            <a:r>
              <a:rPr lang="ru-RU" sz="3200" dirty="0">
                <a:solidFill>
                  <a:srgbClr val="FF0000"/>
                </a:solidFill>
              </a:rPr>
              <a:t>губ, языка, глаз.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8884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Каротин растениях представлен каротином, а другие формы в продуктах животного прохождение эффективно влияет на печень и зрение, рост.</a:t>
            </a:r>
            <a:br>
              <a:rPr lang="ru-RU" sz="3600" dirty="0"/>
            </a:br>
            <a:r>
              <a:rPr lang="ru-RU" sz="3600" dirty="0" smtClean="0">
                <a:solidFill>
                  <a:srgbClr val="FF0000"/>
                </a:solidFill>
              </a:rPr>
              <a:t>Содержится в томатах</a:t>
            </a:r>
            <a:r>
              <a:rPr lang="ru-RU" sz="3600" dirty="0">
                <a:solidFill>
                  <a:srgbClr val="FF0000"/>
                </a:solidFill>
              </a:rPr>
              <a:t>, морковь, перца, луке, тыкве.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7433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414587"/>
            <a:ext cx="2381250" cy="2028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Капуста - свежем соком поласкают рот, при болезни дыхательных путей. </a:t>
            </a:r>
            <a:r>
              <a:rPr lang="ru-RU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Полезена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 при гастритах и язвах. Выводят холестерин, шлаки.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29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305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 для нормальной работы желудка, печени. Улучшает зрение. Содержится щавель, цветная капуста, бобовые. </vt:lpstr>
      <vt:lpstr>Его недостаток вызывает авитаминоз, снижает аппетит, слабость, тошнота и привозит к заболеваниям желудочно - кишечного тракта: применяют его при диабете. Содержится: томат, морковь, репа, цветная капуста. </vt:lpstr>
      <vt:lpstr>Оказывают желчегонное действие, улучшает кислотность желудка. Его недостаток приводит к возникновение кожных заболеваний. Содержится: заболевание губ, языка, глаз. </vt:lpstr>
      <vt:lpstr>Каротин растениях представлен каротином, а другие формы в продуктах животного прохождение эффективно влияет на печень и зрение, рост. Содержится в томатах, морковь, перца, луке, тыкве. </vt:lpstr>
      <vt:lpstr>Презентация PowerPoint</vt:lpstr>
      <vt:lpstr>Огурец - не очень богат витаминами, но имеет диетическое значение, оказывает желчегонные и мочегонные действие. 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Оператор</cp:lastModifiedBy>
  <cp:revision>7</cp:revision>
  <dcterms:created xsi:type="dcterms:W3CDTF">2014-02-13T08:20:02Z</dcterms:created>
  <dcterms:modified xsi:type="dcterms:W3CDTF">2014-03-04T10:07:17Z</dcterms:modified>
</cp:coreProperties>
</file>