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93B499-6F11-4350-BD2F-9CB619BEC110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6DDAFD-6168-43DC-BD22-00ED4C407E6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908050"/>
            <a:ext cx="8280400" cy="424973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Публичный отчет учителя технологии МБОУ «СОШ №29» </a:t>
            </a:r>
            <a:r>
              <a:rPr lang="ru-RU" sz="4800" dirty="0" err="1" smtClean="0"/>
              <a:t>Бахтиозиной</a:t>
            </a:r>
            <a:r>
              <a:rPr lang="ru-RU" sz="4800" dirty="0" smtClean="0"/>
              <a:t> Л.В.</a:t>
            </a:r>
            <a:br>
              <a:rPr lang="ru-RU" sz="4800" dirty="0" smtClean="0"/>
            </a:br>
            <a:r>
              <a:rPr lang="ru-RU" sz="4800" dirty="0" smtClean="0"/>
              <a:t>Обладатель гранта «Наш лучший учитель»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15416"/>
            <a:ext cx="8229600" cy="2520280"/>
          </a:xfrm>
        </p:spPr>
        <p:txBody>
          <a:bodyPr>
            <a:normAutofit/>
          </a:bodyPr>
          <a:lstStyle/>
          <a:p>
            <a:r>
              <a:rPr lang="ru-RU" dirty="0" smtClean="0"/>
              <a:t>Участие в конференциях, соревнованиях,</a:t>
            </a:r>
            <a:br>
              <a:rPr lang="ru-RU" dirty="0" smtClean="0"/>
            </a:br>
            <a:r>
              <a:rPr lang="ru-RU" dirty="0" smtClean="0"/>
              <a:t>конкурсах, олимпиадах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88472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Бутянов</a:t>
            </a:r>
            <a:r>
              <a:rPr lang="ru-RU" dirty="0" smtClean="0"/>
              <a:t> А.А, - 1 место в соревнованиях по лыжной подготовке среди работников образования</a:t>
            </a:r>
          </a:p>
          <a:p>
            <a:r>
              <a:rPr lang="ru-RU" dirty="0" err="1" smtClean="0"/>
              <a:t>Бутянов</a:t>
            </a:r>
            <a:r>
              <a:rPr lang="ru-RU" dirty="0" smtClean="0"/>
              <a:t> А.А. – подготовил  учащихся 5-6 классов к Президентским соревнованиям – 3 место</a:t>
            </a:r>
          </a:p>
          <a:p>
            <a:r>
              <a:rPr lang="ru-RU" dirty="0" err="1" smtClean="0"/>
              <a:t>Бутянов</a:t>
            </a:r>
            <a:r>
              <a:rPr lang="ru-RU" dirty="0" smtClean="0"/>
              <a:t> А.А., </a:t>
            </a:r>
            <a:r>
              <a:rPr lang="ru-RU" dirty="0" err="1" smtClean="0"/>
              <a:t>Ганеева</a:t>
            </a:r>
            <a:r>
              <a:rPr lang="ru-RU" dirty="0" smtClean="0"/>
              <a:t> Н.Р. – 1 место в соревнованиях по волейболу среди работников образования.</a:t>
            </a:r>
          </a:p>
          <a:p>
            <a:r>
              <a:rPr lang="ru-RU" dirty="0" err="1" smtClean="0"/>
              <a:t>Бутянов</a:t>
            </a:r>
            <a:r>
              <a:rPr lang="ru-RU" dirty="0" smtClean="0"/>
              <a:t> А.А, - 1 место в соревнованиях </a:t>
            </a:r>
            <a:r>
              <a:rPr lang="ru-RU" smtClean="0"/>
              <a:t>по плаванию </a:t>
            </a:r>
            <a:r>
              <a:rPr lang="ru-RU" dirty="0" smtClean="0"/>
              <a:t>среди работников образования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35283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Участие в </a:t>
            </a:r>
            <a:r>
              <a:rPr lang="ru-RU" dirty="0" err="1" smtClean="0"/>
              <a:t>конференциях,соревнованиях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конкурсах,олимпиадах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41044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Ганеева</a:t>
            </a:r>
            <a:r>
              <a:rPr lang="ru-RU" dirty="0" smtClean="0"/>
              <a:t> Н.Р. – Лауреат  Республиканского конкурса  педагогического мастерства по внедрению спортивно – оздоровительной  работы </a:t>
            </a:r>
          </a:p>
          <a:p>
            <a:pPr>
              <a:buNone/>
            </a:pPr>
            <a:r>
              <a:rPr lang="ru-RU" dirty="0" err="1" smtClean="0"/>
              <a:t>Исламхузина</a:t>
            </a:r>
            <a:r>
              <a:rPr lang="ru-RU" dirty="0" smtClean="0"/>
              <a:t> Г.Ф. – 2  место в Республиканском конкурсе «Веселая карусель»</a:t>
            </a:r>
          </a:p>
          <a:p>
            <a:pPr>
              <a:buNone/>
            </a:pPr>
            <a:r>
              <a:rPr lang="ru-RU" dirty="0" smtClean="0"/>
              <a:t>Международный фестиваль «Детство без границ» в конкурсе детского изобразительного искусства «Наш мир детский», г. Москва- Диплом </a:t>
            </a:r>
            <a:r>
              <a:rPr lang="en-US" dirty="0" smtClean="0"/>
              <a:t>I</a:t>
            </a:r>
            <a:r>
              <a:rPr lang="ru-RU" dirty="0" smtClean="0"/>
              <a:t> степени</a:t>
            </a:r>
          </a:p>
          <a:p>
            <a:pPr>
              <a:buNone/>
            </a:pPr>
            <a:r>
              <a:rPr lang="ru-RU" dirty="0" smtClean="0"/>
              <a:t>Республиканский </a:t>
            </a:r>
            <a:r>
              <a:rPr lang="ru-RU" dirty="0" err="1" smtClean="0"/>
              <a:t>Арт</a:t>
            </a:r>
            <a:r>
              <a:rPr lang="ru-RU" dirty="0" smtClean="0"/>
              <a:t> Фестиваль изобразительного искусства – 2 и 3 место</a:t>
            </a:r>
          </a:p>
          <a:p>
            <a:pPr>
              <a:buNone/>
            </a:pPr>
            <a:r>
              <a:rPr lang="ru-RU" dirty="0" smtClean="0"/>
              <a:t>Всероссийский конкурс по технологии «Молоток» - Лауреат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Открытые уроки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Бахтиозина Л.В. – «Изготовление кубышки-травницы»</a:t>
            </a:r>
          </a:p>
          <a:p>
            <a:r>
              <a:rPr lang="ru-RU" dirty="0" err="1" smtClean="0"/>
              <a:t>Мифтахов</a:t>
            </a:r>
            <a:r>
              <a:rPr lang="ru-RU" dirty="0" smtClean="0"/>
              <a:t> Х.Х. – «Выпиливание лобзиком»</a:t>
            </a:r>
          </a:p>
          <a:p>
            <a:r>
              <a:rPr lang="ru-RU" dirty="0" err="1" smtClean="0"/>
              <a:t>Гибадуллин</a:t>
            </a:r>
            <a:r>
              <a:rPr lang="ru-RU" dirty="0" smtClean="0"/>
              <a:t> И.Г. – «Безопасность человека в 21 веке и роль изучения курса ОБЖ»</a:t>
            </a:r>
          </a:p>
          <a:p>
            <a:r>
              <a:rPr lang="ru-RU" dirty="0" smtClean="0"/>
              <a:t>Колчина Н.С. – «Великие композиторы»</a:t>
            </a:r>
          </a:p>
          <a:p>
            <a:r>
              <a:rPr lang="ru-RU" dirty="0" err="1" smtClean="0"/>
              <a:t>Сахабиев</a:t>
            </a:r>
            <a:r>
              <a:rPr lang="ru-RU" dirty="0" smtClean="0"/>
              <a:t> Р.Г. – «Имидж делового человека»</a:t>
            </a:r>
          </a:p>
          <a:p>
            <a:r>
              <a:rPr lang="ru-RU" dirty="0" err="1" smtClean="0"/>
              <a:t>Ганеева</a:t>
            </a:r>
            <a:r>
              <a:rPr lang="ru-RU" dirty="0" smtClean="0"/>
              <a:t> Н.Р. – «Бадминтон – игра для жизни»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ШМО учителей технологии, </a:t>
            </a:r>
            <a:r>
              <a:rPr lang="ru-RU" dirty="0" err="1" smtClean="0"/>
              <a:t>музыки,ИЗО,ОБЖ</a:t>
            </a:r>
            <a:r>
              <a:rPr lang="ru-RU" dirty="0" smtClean="0"/>
              <a:t> и физкультуры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методической секции учителей состоят  9 человек:</a:t>
            </a:r>
          </a:p>
          <a:p>
            <a:r>
              <a:rPr lang="ru-RU" dirty="0" smtClean="0"/>
              <a:t>Бахтиозина  Л.В .- учитель 1 квалификационной категории, обладатель гранта «Наш лучший учитель»</a:t>
            </a:r>
          </a:p>
          <a:p>
            <a:r>
              <a:rPr lang="ru-RU" dirty="0" err="1" smtClean="0"/>
              <a:t>Мифтахов</a:t>
            </a:r>
            <a:r>
              <a:rPr lang="ru-RU" dirty="0" smtClean="0"/>
              <a:t>  Х.Х. –учитель технологии</a:t>
            </a:r>
          </a:p>
          <a:p>
            <a:r>
              <a:rPr lang="ru-RU" dirty="0" err="1" smtClean="0"/>
              <a:t>Сахабиев</a:t>
            </a:r>
            <a:r>
              <a:rPr lang="ru-RU" dirty="0" smtClean="0"/>
              <a:t> Р.Г. –учитель </a:t>
            </a:r>
            <a:r>
              <a:rPr lang="ru-RU" smtClean="0"/>
              <a:t>технологии 2 квалификационной </a:t>
            </a:r>
            <a:r>
              <a:rPr lang="ru-RU" dirty="0" smtClean="0"/>
              <a:t>категории</a:t>
            </a:r>
          </a:p>
          <a:p>
            <a:r>
              <a:rPr lang="ru-RU" dirty="0" err="1" smtClean="0"/>
              <a:t>Исламхузина</a:t>
            </a:r>
            <a:r>
              <a:rPr lang="ru-RU" dirty="0" smtClean="0"/>
              <a:t> Г.Ф. – учитель ИЗО высшей квалификационной категории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ШМО учителей технологии, </a:t>
            </a:r>
            <a:r>
              <a:rPr lang="ru-RU" dirty="0" err="1" smtClean="0"/>
              <a:t>музыки,ИЗО,ОБЖ</a:t>
            </a:r>
            <a:r>
              <a:rPr lang="ru-RU" dirty="0" smtClean="0"/>
              <a:t> и физкультуры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Колчина Н.С. – учитель </a:t>
            </a:r>
            <a:r>
              <a:rPr lang="ru-RU" smtClean="0"/>
              <a:t>музыки высшей </a:t>
            </a:r>
            <a:r>
              <a:rPr lang="ru-RU" dirty="0" smtClean="0"/>
              <a:t>квалификационной категории</a:t>
            </a:r>
          </a:p>
          <a:p>
            <a:r>
              <a:rPr lang="ru-RU" dirty="0" err="1" smtClean="0"/>
              <a:t>Ганеева</a:t>
            </a:r>
            <a:r>
              <a:rPr lang="ru-RU" dirty="0" smtClean="0"/>
              <a:t>  Н.Р. – учитель физкультуры 2 квалификационной категории</a:t>
            </a:r>
          </a:p>
          <a:p>
            <a:r>
              <a:rPr lang="ru-RU" dirty="0" err="1" smtClean="0"/>
              <a:t>Низамиев</a:t>
            </a:r>
            <a:r>
              <a:rPr lang="ru-RU" dirty="0" smtClean="0"/>
              <a:t>  И.И. – учитель физкультуры 2 квалификационной категории. Мастер спорта по вольной борьбе</a:t>
            </a:r>
          </a:p>
          <a:p>
            <a:r>
              <a:rPr lang="ru-RU" dirty="0" err="1" smtClean="0"/>
              <a:t>Бутянов</a:t>
            </a:r>
            <a:r>
              <a:rPr lang="ru-RU" dirty="0" smtClean="0"/>
              <a:t>  А.А. – учитель физкультуры</a:t>
            </a:r>
          </a:p>
          <a:p>
            <a:r>
              <a:rPr lang="ru-RU" dirty="0" err="1" smtClean="0"/>
              <a:t>Гибадуллин</a:t>
            </a:r>
            <a:r>
              <a:rPr lang="ru-RU" dirty="0" smtClean="0"/>
              <a:t>  И.Г. – учитель ОБЖ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/>
              <a:t>Тема методического объединения</a:t>
            </a:r>
            <a:endParaRPr lang="ru-RU" sz="4800" dirty="0"/>
          </a:p>
        </p:txBody>
      </p:sp>
      <p:sp>
        <p:nvSpPr>
          <p:cNvPr id="4" name="Подзаголовок 3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«Профессиональная компетентность учителя  технологии, физкультуры, ОБЖ, музыки и ИЗО как средство повышения качества образования на этапе введения ФГОС»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/>
              <a:t>Изучение и поэтапное внедрение в учебно-воспитательный процесс федеральных государственных стандартов второго поколения;</a:t>
            </a:r>
          </a:p>
          <a:p>
            <a:pPr>
              <a:buNone/>
            </a:pPr>
            <a:r>
              <a:rPr lang="ru-RU" sz="3200" dirty="0" smtClean="0"/>
              <a:t>Сохранение условий для развития инновационного образовательного пространства, способного обеспечить высокий уровень ученического саморазвития;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Обеспечение высокого уровня  </a:t>
            </a:r>
            <a:r>
              <a:rPr lang="ru-RU" dirty="0" err="1" smtClean="0"/>
              <a:t>предпрофильной</a:t>
            </a:r>
            <a:r>
              <a:rPr lang="ru-RU" dirty="0" smtClean="0"/>
              <a:t> подготовки ;</a:t>
            </a:r>
          </a:p>
          <a:p>
            <a:pPr>
              <a:buNone/>
            </a:pPr>
            <a:r>
              <a:rPr lang="ru-RU" dirty="0" smtClean="0"/>
              <a:t>Создание </a:t>
            </a:r>
            <a:r>
              <a:rPr lang="ru-RU" dirty="0" err="1" smtClean="0"/>
              <a:t>здоровьесберегающей</a:t>
            </a:r>
            <a:r>
              <a:rPr lang="ru-RU" dirty="0" smtClean="0"/>
              <a:t> среды в образовательном пространстве;</a:t>
            </a:r>
          </a:p>
          <a:p>
            <a:pPr>
              <a:buNone/>
            </a:pPr>
            <a:r>
              <a:rPr lang="ru-RU" dirty="0" smtClean="0"/>
              <a:t>Воспитание и развитие свободной, интеллектуально развитой, физически здоровой  личности, обогащенной научными знаниями, готовой к созидательной трудовой деятельности и нравственному поведению.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Выступление учителей с докладами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Колчина Н.С. – «</a:t>
            </a:r>
            <a:r>
              <a:rPr lang="ru-RU" dirty="0" err="1" smtClean="0"/>
              <a:t>Оздоравливающее</a:t>
            </a:r>
            <a:r>
              <a:rPr lang="ru-RU" dirty="0" smtClean="0"/>
              <a:t>  воздействие музыки и музыкальных занятий на организм ребенка»</a:t>
            </a:r>
          </a:p>
          <a:p>
            <a:r>
              <a:rPr lang="ru-RU" dirty="0" smtClean="0"/>
              <a:t>Бахтиозина Л.В. – «Концепция формирования технологической культуры школьников»</a:t>
            </a:r>
          </a:p>
          <a:p>
            <a:r>
              <a:rPr lang="ru-RU" dirty="0" err="1" smtClean="0"/>
              <a:t>Исламхузина</a:t>
            </a:r>
            <a:r>
              <a:rPr lang="ru-RU" dirty="0" smtClean="0"/>
              <a:t> Г.Ф. – «Развитие творческих способностей  через современные виды художественного творчества»</a:t>
            </a:r>
          </a:p>
          <a:p>
            <a:r>
              <a:rPr lang="ru-RU" dirty="0" err="1" smtClean="0"/>
              <a:t>Низамиев</a:t>
            </a:r>
            <a:r>
              <a:rPr lang="ru-RU" dirty="0" smtClean="0"/>
              <a:t> И.И. «Воспитание нравственных качеств через поведение и спортивные игры»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Выступления учителей с докладами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Мифтахов</a:t>
            </a:r>
            <a:r>
              <a:rPr lang="ru-RU" dirty="0" smtClean="0"/>
              <a:t> Х.Х. – «Воспитание самодисциплины на уроках технологии»</a:t>
            </a:r>
          </a:p>
          <a:p>
            <a:r>
              <a:rPr lang="ru-RU" dirty="0" err="1" smtClean="0"/>
              <a:t>Гибадуллин</a:t>
            </a:r>
            <a:r>
              <a:rPr lang="ru-RU" dirty="0" smtClean="0"/>
              <a:t> И.Г. «Военно-патриотическое воспитание школьников»</a:t>
            </a:r>
          </a:p>
          <a:p>
            <a:r>
              <a:rPr lang="ru-RU" dirty="0" err="1" smtClean="0"/>
              <a:t>Бутянов</a:t>
            </a:r>
            <a:r>
              <a:rPr lang="ru-RU" dirty="0" smtClean="0"/>
              <a:t> А.А. – «Этапы лыжной подготовки»</a:t>
            </a:r>
          </a:p>
          <a:p>
            <a:r>
              <a:rPr lang="ru-RU" dirty="0" err="1" smtClean="0"/>
              <a:t>Сахабиев</a:t>
            </a:r>
            <a:r>
              <a:rPr lang="ru-RU" dirty="0" smtClean="0"/>
              <a:t> Р.Г. – «Профессиональное самоопределение школьников»</a:t>
            </a:r>
          </a:p>
          <a:p>
            <a:r>
              <a:rPr lang="ru-RU" dirty="0" err="1" smtClean="0"/>
              <a:t>Ганеева</a:t>
            </a:r>
            <a:r>
              <a:rPr lang="ru-RU" dirty="0" smtClean="0"/>
              <a:t> Н.Р. – «Здоровый образ жизни – залог успеха»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Участие в  конференциях, соревнованиях,</a:t>
            </a:r>
            <a:br>
              <a:rPr lang="ru-RU" dirty="0" smtClean="0"/>
            </a:br>
            <a:r>
              <a:rPr lang="ru-RU" dirty="0" smtClean="0"/>
              <a:t>конкурсах, олимпиадах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520"/>
          </a:xfrm>
        </p:spPr>
        <p:txBody>
          <a:bodyPr>
            <a:normAutofit/>
          </a:bodyPr>
          <a:lstStyle/>
          <a:p>
            <a:r>
              <a:rPr lang="ru-RU" dirty="0" smtClean="0"/>
              <a:t>Бахтиозина Л.В. –– выступление на тему «Развитие  интереса у школьников к народным промыслам на уроках технологии в рамках ФГОС»</a:t>
            </a:r>
            <a:r>
              <a:rPr lang="en-US" dirty="0" smtClean="0"/>
              <a:t> VI </a:t>
            </a:r>
            <a:r>
              <a:rPr lang="ru-RU" dirty="0" smtClean="0"/>
              <a:t>Открытый республиканский  фестиваль «</a:t>
            </a:r>
            <a:r>
              <a:rPr lang="ru-RU" dirty="0" err="1" smtClean="0"/>
              <a:t>Алтын-куллар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Бахтиозина Л.В. – подготовка  творческих работ к Республиканскому конкурсу-выставке «Твори! Выдумывай! Пробуй! – 2 место</a:t>
            </a:r>
          </a:p>
          <a:p>
            <a:r>
              <a:rPr lang="ru-RU" dirty="0" err="1" smtClean="0"/>
              <a:t>Мифтахов</a:t>
            </a:r>
            <a:r>
              <a:rPr lang="ru-RU" dirty="0" smtClean="0"/>
              <a:t> Х.Х. – подготовка победителя городского тура олимпиады по технологии (мальчики)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751</TotalTime>
  <Words>596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Публичный отчет учителя технологии МБОУ «СОШ №29» Бахтиозиной Л.В. Обладатель гранта «Наш лучший учитель»</vt:lpstr>
      <vt:lpstr>ШМО учителей технологии, музыки,ИЗО,ОБЖ и физкультуры</vt:lpstr>
      <vt:lpstr>ШМО учителей технологии, музыки,ИЗО,ОБЖ и физкультуры</vt:lpstr>
      <vt:lpstr>Тема методического объединения</vt:lpstr>
      <vt:lpstr>Цели и задачи</vt:lpstr>
      <vt:lpstr>Цели и задачи</vt:lpstr>
      <vt:lpstr>Выступление учителей с докладами</vt:lpstr>
      <vt:lpstr>Выступления учителей с докладами</vt:lpstr>
      <vt:lpstr>Участие в  конференциях, соревнованиях, конкурсах, олимпиадах</vt:lpstr>
      <vt:lpstr>Участие в конференциях, соревнованиях, конкурсах, олимпиадах</vt:lpstr>
      <vt:lpstr>Участие в конференциях,соревнованиях, конкурсах,олимпиадах </vt:lpstr>
      <vt:lpstr>Открытые уроки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Публичный отчет учителя технологии МБОУ «СОШ №29» Бахтиозиной Л.В. Обладатель гранта «Наш лучший учитель»</dc:title>
  <dc:creator>Владелец</dc:creator>
  <cp:lastModifiedBy>Владелец</cp:lastModifiedBy>
  <cp:revision>107</cp:revision>
  <dcterms:created xsi:type="dcterms:W3CDTF">2014-05-13T07:57:42Z</dcterms:created>
  <dcterms:modified xsi:type="dcterms:W3CDTF">2015-10-10T22:47:19Z</dcterms:modified>
</cp:coreProperties>
</file>