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70" r:id="rId5"/>
    <p:sldId id="261" r:id="rId6"/>
    <p:sldId id="263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8FD6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89FA-AAFC-4DC4-A7C3-6668221C8F5E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25DAB-BAF8-4B23-9096-539F3092AB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B35F9C-2142-46EF-B768-D5561BE27611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EB728D-D520-4D93-A9C7-CC9E333DE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929354" cy="28575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ГБОУ СШО №621</a:t>
            </a:r>
            <a:b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Урок-сказка по теме </a:t>
            </a:r>
            <a:b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«Натуральные числа»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мотивам сказки </a:t>
            </a:r>
            <a:b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«Золотой ключик»</a:t>
            </a:r>
            <a:endParaRPr lang="ru-RU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786050" y="3643314"/>
            <a:ext cx="4050552" cy="300989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020272" y="5517232"/>
            <a:ext cx="212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математики: Журавлева О.В.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3"/>
            <a:ext cx="411689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00306"/>
            <a:ext cx="4308650" cy="42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285728"/>
            <a:ext cx="435771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Преодолев так много испытаний,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оказались у дверей в Мир Знаний.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«Входите в неё!» – говорю я всем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214422"/>
            <a:ext cx="3910010" cy="4875234"/>
          </a:xfrm>
        </p:spPr>
        <p:txBody>
          <a:bodyPr>
            <a:normAutofit fontScale="85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мире много сказок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Грустных и смешных.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прожить на свете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Нам нельзя без них!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герои сказок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Дарят нам тепло,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Пусть добро навеки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Побеждает зло!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75"/>
            <a:ext cx="9144000" cy="68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71868" y="2643182"/>
            <a:ext cx="1733133" cy="1287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0" y="0"/>
            <a:ext cx="6357950" cy="2643206"/>
          </a:xfrm>
          <a:prstGeom prst="cloudCallout">
            <a:avLst>
              <a:gd name="adj1" fmla="val 42570"/>
              <a:gd name="adj2" fmla="val 55769"/>
            </a:avLst>
          </a:prstGeom>
          <a:gradFill>
            <a:gsLst>
              <a:gs pos="0">
                <a:srgbClr val="00B0F0"/>
              </a:gs>
              <a:gs pos="24000">
                <a:srgbClr val="33CCFF">
                  <a:alpha val="67000"/>
                </a:srgbClr>
              </a:gs>
              <a:gs pos="65000">
                <a:schemeClr val="bg1">
                  <a:lumMod val="95000"/>
                </a:schemeClr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Буратино лёг спать пораньше, в семь часов вечера, предварительно заведя будильник на восемь часов с тем, чтобы встать утром.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Сколько часов он проспал, пока его разбудил будильник?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43108" y="3857628"/>
            <a:ext cx="6858016" cy="2714644"/>
          </a:xfrm>
          <a:prstGeom prst="cloudCallout">
            <a:avLst>
              <a:gd name="adj1" fmla="val -58130"/>
              <a:gd name="adj2" fmla="val -50696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Буратино в комоде лежали вперемежку 3 пары чулок с красными полосками и 5 пар чулок с синими полосками.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	Какое наименьшее число чулок он должен взять из комода в темноте, чтобы иметь не менее пары чулок одного цвета.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0"/>
            <a:ext cx="343304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2143116"/>
            <a:ext cx="4286280" cy="24006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sz="2000" dirty="0" smtClean="0"/>
              <a:t>Одна утка на вертеле жарится до готовности один час.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	За сколько часов зажарятся на одном вертеле сразу две утки.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643702" y="3968764"/>
            <a:ext cx="2500298" cy="2889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93337"/>
            <a:ext cx="2500298" cy="3164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3929058" y="4572008"/>
            <a:ext cx="928694" cy="2285992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661963">
            <a:off x="944216" y="3666172"/>
            <a:ext cx="928694" cy="3662690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49144">
            <a:off x="7271488" y="3485041"/>
            <a:ext cx="928694" cy="3803673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57620" y="5357826"/>
            <a:ext cx="11430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572008"/>
            <a:ext cx="207170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en-US" sz="2000" dirty="0" smtClean="0"/>
              <a:t>x + 3) * 7 = 133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0430" y="5000636"/>
            <a:ext cx="18573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181 – 8x = 45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4572008"/>
            <a:ext cx="22860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124 : (x – 14) = 31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762500" cy="3267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785918" y="357166"/>
            <a:ext cx="5929354" cy="24006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Они ему посоветовали: вырыть три ямки.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первую ямку положить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монет,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 вторую – на три монеты меньше, чем в первую,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в третью – в два раза больше, чем во вторую.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42852"/>
            <a:ext cx="3595698" cy="22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Группа 23"/>
          <p:cNvGrpSpPr/>
          <p:nvPr/>
        </p:nvGrpSpPr>
        <p:grpSpPr>
          <a:xfrm>
            <a:off x="857224" y="2643182"/>
            <a:ext cx="7500990" cy="1754326"/>
            <a:chOff x="857224" y="2643182"/>
            <a:chExt cx="7500990" cy="1754326"/>
          </a:xfrm>
        </p:grpSpPr>
        <p:sp>
          <p:nvSpPr>
            <p:cNvPr id="6" name="TextBox 5"/>
            <p:cNvSpPr txBox="1"/>
            <p:nvPr/>
          </p:nvSpPr>
          <p:spPr>
            <a:xfrm>
              <a:off x="857224" y="2643182"/>
              <a:ext cx="75009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I – </a:t>
              </a:r>
              <a:r>
                <a:rPr lang="en-US" sz="2400" b="1" i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x</a:t>
              </a:r>
              <a:r>
                <a:rPr lang="ru-RU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 м.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II - ? </a:t>
              </a:r>
              <a:r>
                <a:rPr lang="ru-RU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м., на 3 м. </a:t>
              </a: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&lt;</a:t>
              </a:r>
              <a:r>
                <a:rPr lang="ru-RU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, чем                                          7 монет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III - ?</a:t>
              </a:r>
              <a:r>
                <a:rPr lang="ru-RU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 м., в 2 раза </a:t>
              </a: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&gt;</a:t>
              </a:r>
              <a:r>
                <a:rPr lang="ru-RU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rgbClr val="FF0000"/>
                  </a:solidFill>
                </a:rPr>
                <a:t>, чем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rot="10800000">
              <a:off x="2285984" y="3000372"/>
              <a:ext cx="235745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4357686" y="3286124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0800000">
              <a:off x="4071934" y="3571876"/>
              <a:ext cx="571504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10800000">
              <a:off x="4857752" y="3571876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22959" y="3821115"/>
              <a:ext cx="500066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4357686" y="4071942"/>
              <a:ext cx="1714512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Правая фигурная скобка 20"/>
            <p:cNvSpPr/>
            <p:nvPr/>
          </p:nvSpPr>
          <p:spPr>
            <a:xfrm>
              <a:off x="6572264" y="2714620"/>
              <a:ext cx="285752" cy="1571636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43174" y="485776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x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+ (</a:t>
            </a:r>
            <a:r>
              <a:rPr lang="en-US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x – 3) + (x – 3) * 2 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4678" y="578645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Ответ: </a:t>
            </a:r>
            <a:r>
              <a:rPr lang="en-US" sz="32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7</a:t>
            </a:r>
            <a:endParaRPr lang="ru-RU" sz="32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382446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2786058"/>
            <a:ext cx="4286280" cy="3785652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 окрестностях пруда четыре болота. В каждом болоте по 58 кочек, а на каждой кочке живет по шесть лягушек. Каждая лягушка мечтает стать лягушкой-путешественницей.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Сколько нужно уток, чтобы осуществилась их мечта? </a:t>
            </a:r>
          </a:p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Надеюсь, вы не забыли способ передвижения лягушки-путешественницы по воздуху!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227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ГБОУ СШО №621 Урок-сказка по теме  «Натуральные числа»  по мотивам сказки  «Золотой ключик»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Урок-сказка по теме  «Натуральные числа» по мотивам сказки  «Золотой ключик»</dc:title>
  <dc:creator>user</dc:creator>
  <cp:lastModifiedBy>Антон</cp:lastModifiedBy>
  <cp:revision>26</cp:revision>
  <dcterms:created xsi:type="dcterms:W3CDTF">2012-11-12T18:13:12Z</dcterms:created>
  <dcterms:modified xsi:type="dcterms:W3CDTF">2015-12-14T18:13:15Z</dcterms:modified>
</cp:coreProperties>
</file>