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64" r:id="rId3"/>
    <p:sldId id="260" r:id="rId4"/>
    <p:sldId id="265" r:id="rId5"/>
    <p:sldId id="266" r:id="rId6"/>
    <p:sldId id="268" r:id="rId7"/>
    <p:sldId id="267" r:id="rId8"/>
    <p:sldId id="269" r:id="rId9"/>
    <p:sldId id="27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FF66"/>
    <a:srgbClr val="B51B56"/>
    <a:srgbClr val="D7071B"/>
    <a:srgbClr val="1076D2"/>
    <a:srgbClr val="0C5AA0"/>
    <a:srgbClr val="FFFF00"/>
    <a:srgbClr val="BB4617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66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портниха_копия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928794" y="2071678"/>
            <a:ext cx="3143272" cy="378621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36595" y="857232"/>
            <a:ext cx="7670810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Инструменты и приспособления</a:t>
            </a:r>
          </a:p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для швейных работ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72066" y="5572140"/>
            <a:ext cx="3786182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презентация 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технологии в 5 классе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66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928662" y="1285860"/>
            <a:ext cx="3143272" cy="1785950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Маленького роста я,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тонкая и острая.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Носом путь себе ищу,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 собою хвост тащу</a:t>
            </a:r>
          </a:p>
          <a:p>
            <a:pPr algn="ctr"/>
            <a:endParaRPr lang="ru-RU" sz="2000" dirty="0"/>
          </a:p>
        </p:txBody>
      </p:sp>
      <p:pic>
        <p:nvPicPr>
          <p:cNvPr id="2050" name="Picture 2" descr="C:\Users\admin\Desktop\96895100_800x600_YnV625uNu5NMXtLGriPz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1714488"/>
            <a:ext cx="2324088" cy="2146305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2000232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572000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857488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714744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429256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286512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000232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572000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57488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714744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429256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286512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715008" y="1643050"/>
            <a:ext cx="2500330" cy="235745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Управляющая кнопка: назад 23">
            <a:hlinkClick r:id="" action="ppaction://hlinkshowjump?jump=previousslide" highlightClick="1"/>
          </p:cNvPr>
          <p:cNvSpPr/>
          <p:nvPr/>
        </p:nvSpPr>
        <p:spPr>
          <a:xfrm>
            <a:off x="7715272" y="6286520"/>
            <a:ext cx="428628" cy="357190"/>
          </a:xfrm>
          <a:prstGeom prst="actionButtonBackPrevious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Управляющая кнопка: далее 24">
            <a:hlinkClick r:id="" action="ppaction://hlinkshowjump?jump=nextslide" highlightClick="1"/>
          </p:cNvPr>
          <p:cNvSpPr/>
          <p:nvPr/>
        </p:nvSpPr>
        <p:spPr>
          <a:xfrm>
            <a:off x="8143900" y="6286520"/>
            <a:ext cx="357190" cy="357190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66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кругленный прямоугольник 12"/>
          <p:cNvSpPr/>
          <p:nvPr/>
        </p:nvSpPr>
        <p:spPr>
          <a:xfrm>
            <a:off x="928662" y="1285860"/>
            <a:ext cx="3214710" cy="1714512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Маленькая головка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пальце сидит,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сотнями глаз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во все стороны глядит</a:t>
            </a:r>
          </a:p>
          <a:p>
            <a:pPr algn="ctr"/>
            <a:endParaRPr lang="ru-RU" sz="2000" dirty="0"/>
          </a:p>
        </p:txBody>
      </p:sp>
      <p:pic>
        <p:nvPicPr>
          <p:cNvPr id="9218" name="Picture 2" descr="C:\Users\admin\Desktop\539989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1500174"/>
            <a:ext cx="2279669" cy="23002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4" name="Прямоугольник 13"/>
          <p:cNvSpPr/>
          <p:nvPr/>
        </p:nvSpPr>
        <p:spPr>
          <a:xfrm>
            <a:off x="714348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286116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571604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428860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143372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7572396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000628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857884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6715140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4348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286116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571604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428860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143372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572396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000628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857884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715140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929322" y="1428736"/>
            <a:ext cx="2428892" cy="235745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Управляющая кнопка: назад 28">
            <a:hlinkClick r:id="" action="ppaction://hlinkshowjump?jump=previousslide" highlightClick="1"/>
          </p:cNvPr>
          <p:cNvSpPr/>
          <p:nvPr/>
        </p:nvSpPr>
        <p:spPr>
          <a:xfrm>
            <a:off x="7715272" y="6286520"/>
            <a:ext cx="428628" cy="357190"/>
          </a:xfrm>
          <a:prstGeom prst="actionButtonBackPrevious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Управляющая кнопка: далее 29">
            <a:hlinkClick r:id="" action="ppaction://hlinkshowjump?jump=nextslide" highlightClick="1"/>
          </p:cNvPr>
          <p:cNvSpPr/>
          <p:nvPr/>
        </p:nvSpPr>
        <p:spPr>
          <a:xfrm>
            <a:off x="8143900" y="6286520"/>
            <a:ext cx="357190" cy="357190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66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130635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1428736"/>
            <a:ext cx="2357454" cy="22145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3" name="Скругленный прямоугольник 12"/>
          <p:cNvSpPr/>
          <p:nvPr/>
        </p:nvSpPr>
        <p:spPr>
          <a:xfrm>
            <a:off x="785786" y="1285860"/>
            <a:ext cx="4071966" cy="185738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ней хранится все так прочно: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то, что в стоге не найдёшь,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ты всегда в неё воткнёшь.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Можно брать её с собой –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выручит в беде любой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14348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86116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71604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428860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143372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ь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715140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000628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857884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572396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14348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286116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571604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428860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143372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715140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000628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857884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572396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5929322" y="1357298"/>
            <a:ext cx="2428892" cy="235745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Управляющая кнопка: назад 32">
            <a:hlinkClick r:id="" action="ppaction://hlinkshowjump?jump=previousslide" highlightClick="1"/>
          </p:cNvPr>
          <p:cNvSpPr/>
          <p:nvPr/>
        </p:nvSpPr>
        <p:spPr>
          <a:xfrm>
            <a:off x="7715272" y="6286520"/>
            <a:ext cx="428628" cy="357190"/>
          </a:xfrm>
          <a:prstGeom prst="actionButtonBackPrevious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Управляющая кнопка: далее 33">
            <a:hlinkClick r:id="" action="ppaction://hlinkshowjump?jump=nextslide" highlightClick="1"/>
          </p:cNvPr>
          <p:cNvSpPr/>
          <p:nvPr/>
        </p:nvSpPr>
        <p:spPr>
          <a:xfrm>
            <a:off x="8143900" y="6286520"/>
            <a:ext cx="357190" cy="357190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66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\Desktop\104933-586x350-makedo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1714488"/>
            <a:ext cx="2143140" cy="192882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Скругленный прямоугольник 3"/>
          <p:cNvSpPr/>
          <p:nvPr/>
        </p:nvSpPr>
        <p:spPr>
          <a:xfrm>
            <a:off x="928662" y="1285860"/>
            <a:ext cx="3214710" cy="178595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Вьётся длинная змея,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 укусить не может, обнимет ласково меня и мерки снять поможет</a:t>
            </a:r>
          </a:p>
          <a:p>
            <a:pPr algn="ctr"/>
            <a:endParaRPr lang="ru-RU" sz="2000" dirty="0"/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7715272" y="6286520"/>
            <a:ext cx="428628" cy="357190"/>
          </a:xfrm>
          <a:prstGeom prst="actionButtonBackPrevious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143900" y="6286520"/>
            <a:ext cx="357190" cy="357190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endParaRPr lang="ru-RU" sz="36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728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</a:t>
            </a:r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00100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57356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</a:t>
            </a:r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85984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</a:t>
            </a:r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14612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</a:t>
            </a:r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71868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</a:t>
            </a:r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143240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</a:t>
            </a:r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000496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</a:t>
            </a:r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429124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</a:t>
            </a:r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857752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</a:t>
            </a:r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715008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</a:t>
            </a:r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286380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929454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</a:t>
            </a:r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500826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</a:t>
            </a:r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786710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</a:t>
            </a:r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358082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</a:t>
            </a:r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8215338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71472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428728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000100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857356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285984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714612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571868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143240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000496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429124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857752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715008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286380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929454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6500826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786710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7358082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8215338" y="4857760"/>
            <a:ext cx="428628" cy="42862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5857884" y="1643050"/>
            <a:ext cx="2214578" cy="20002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66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esktop\84732_mel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2000240"/>
            <a:ext cx="2428892" cy="21431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Скругленный прямоугольник 3"/>
          <p:cNvSpPr/>
          <p:nvPr/>
        </p:nvSpPr>
        <p:spPr>
          <a:xfrm>
            <a:off x="928662" y="1285860"/>
            <a:ext cx="3643338" cy="178595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черном поле заяц белый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прыгал, бегал, петли делал.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След за ним был тоже бел.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Кто же этот заяц?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86116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0628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43372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86116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00628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143372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857884" y="1928802"/>
            <a:ext cx="2500330" cy="228601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назад 13">
            <a:hlinkClick r:id="" action="ppaction://hlinkshowjump?jump=previousslide" highlightClick="1"/>
          </p:cNvPr>
          <p:cNvSpPr/>
          <p:nvPr/>
        </p:nvSpPr>
        <p:spPr>
          <a:xfrm>
            <a:off x="7715272" y="6286520"/>
            <a:ext cx="428628" cy="357190"/>
          </a:xfrm>
          <a:prstGeom prst="actionButtonBackPrevious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8143900" y="6286520"/>
            <a:ext cx="357190" cy="357190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66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dmin\Desktop\160113__220-1016__Lineyka_zakroyschika_30_sm_assort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8791944">
            <a:off x="5863459" y="1755522"/>
            <a:ext cx="2174006" cy="202662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Скругленный прямоугольник 4"/>
          <p:cNvSpPr/>
          <p:nvPr/>
        </p:nvSpPr>
        <p:spPr>
          <a:xfrm>
            <a:off x="928662" y="1285860"/>
            <a:ext cx="3500462" cy="178595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Сама я прямота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циферки имею. Используют меня всегда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ведь линии чертить умею</a:t>
            </a:r>
          </a:p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00628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й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571604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428860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143372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286116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715140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857884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00628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571604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428860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143372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286116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715140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857884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 rot="2677843">
            <a:off x="5896343" y="1686640"/>
            <a:ext cx="2088691" cy="222193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Управляющая кнопка: назад 25">
            <a:hlinkClick r:id="" action="ppaction://hlinkshowjump?jump=previousslide" highlightClick="1"/>
          </p:cNvPr>
          <p:cNvSpPr/>
          <p:nvPr/>
        </p:nvSpPr>
        <p:spPr>
          <a:xfrm>
            <a:off x="7715272" y="6286520"/>
            <a:ext cx="428628" cy="357190"/>
          </a:xfrm>
          <a:prstGeom prst="actionButtonBackPrevious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Управляющая кнопка: далее 26">
            <a:hlinkClick r:id="" action="ppaction://hlinkshowjump?jump=nextslide" highlightClick="1"/>
          </p:cNvPr>
          <p:cNvSpPr/>
          <p:nvPr/>
        </p:nvSpPr>
        <p:spPr>
          <a:xfrm>
            <a:off x="8143900" y="6286520"/>
            <a:ext cx="357190" cy="357190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66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dmin\Desktop\T2MiBvXm0MXXXXXXXX_!!70868008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31449" y="1571612"/>
            <a:ext cx="2374599" cy="221559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Скругленный прямоугольник 2"/>
          <p:cNvSpPr/>
          <p:nvPr/>
        </p:nvSpPr>
        <p:spPr>
          <a:xfrm>
            <a:off x="928662" y="1357298"/>
            <a:ext cx="2928958" cy="114300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Острая как игла,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а шить не годится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71604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143372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86116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428860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00628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715140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857884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71604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143372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286116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428860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000628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715140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857884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000760" y="1500174"/>
            <a:ext cx="2428892" cy="228601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Управляющая кнопка: назад 25">
            <a:hlinkClick r:id="" action="ppaction://hlinkshowjump?jump=previousslide" highlightClick="1"/>
          </p:cNvPr>
          <p:cNvSpPr/>
          <p:nvPr/>
        </p:nvSpPr>
        <p:spPr>
          <a:xfrm>
            <a:off x="7715272" y="6286520"/>
            <a:ext cx="428628" cy="357190"/>
          </a:xfrm>
          <a:prstGeom prst="actionButtonBackPrevious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Управляющая кнопка: далее 26">
            <a:hlinkClick r:id="" action="ppaction://hlinkshowjump?jump=nextslide" highlightClick="1"/>
          </p:cNvPr>
          <p:cNvSpPr/>
          <p:nvPr/>
        </p:nvSpPr>
        <p:spPr>
          <a:xfrm>
            <a:off x="8143900" y="6286520"/>
            <a:ext cx="357190" cy="357190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66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c126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1928802"/>
            <a:ext cx="2320280" cy="222610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Скругленный прямоугольник 4"/>
          <p:cNvSpPr/>
          <p:nvPr/>
        </p:nvSpPr>
        <p:spPr>
          <a:xfrm>
            <a:off x="928662" y="1285860"/>
            <a:ext cx="3500462" cy="171451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Инструмент бывалый -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 большой, не малый.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У него полно забот,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он и режет, и стрижет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71604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143372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86116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428860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000628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715140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ы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857884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71604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143372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286116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428860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000628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715140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857884" y="4857760"/>
            <a:ext cx="857256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715008" y="1857364"/>
            <a:ext cx="2373197" cy="229015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Управляющая кнопка: назад 25">
            <a:hlinkClick r:id="" action="ppaction://hlinkshowjump?jump=previousslide" highlightClick="1"/>
          </p:cNvPr>
          <p:cNvSpPr/>
          <p:nvPr/>
        </p:nvSpPr>
        <p:spPr>
          <a:xfrm>
            <a:off x="7715272" y="6286520"/>
            <a:ext cx="428628" cy="357190"/>
          </a:xfrm>
          <a:prstGeom prst="actionButtonBackPrevious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Управляющая кнопка: настраиваемая 29">
            <a:hlinkClick r:id="" action="ppaction://hlinkshowjump?jump=endshow" highlightClick="1"/>
          </p:cNvPr>
          <p:cNvSpPr/>
          <p:nvPr/>
        </p:nvSpPr>
        <p:spPr>
          <a:xfrm>
            <a:off x="8143900" y="6286520"/>
            <a:ext cx="357190" cy="357190"/>
          </a:xfrm>
          <a:prstGeom prst="actionButtonBlank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1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993</TotalTime>
  <Words>228</Words>
  <PresentationFormat>Экран (4:3)</PresentationFormat>
  <Paragraphs>105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110</cp:revision>
  <dcterms:created xsi:type="dcterms:W3CDTF">2015-05-31T07:18:58Z</dcterms:created>
  <dcterms:modified xsi:type="dcterms:W3CDTF">2015-06-05T18:52:59Z</dcterms:modified>
</cp:coreProperties>
</file>