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0" r:id="rId4"/>
    <p:sldId id="265" r:id="rId5"/>
    <p:sldId id="266" r:id="rId6"/>
    <p:sldId id="268" r:id="rId7"/>
    <p:sldId id="267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  <a:srgbClr val="B51B56"/>
    <a:srgbClr val="D7071B"/>
    <a:srgbClr val="1076D2"/>
    <a:srgbClr val="0C5AA0"/>
    <a:srgbClr val="FFFF00"/>
    <a:srgbClr val="BB4617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ортниха_копия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8794" y="2071678"/>
            <a:ext cx="3143272" cy="3786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6595" y="857232"/>
            <a:ext cx="767081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Инструменты и приспособления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для швейных работ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5572140"/>
            <a:ext cx="378618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технологии в 5 классе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928662" y="1285860"/>
            <a:ext cx="3143272" cy="178595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Маленького роста я,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тонкая и острая.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Носом путь себе ищу,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собою хвост тащу</a:t>
            </a:r>
          </a:p>
          <a:p>
            <a:pPr algn="ctr"/>
            <a:endParaRPr lang="ru-RU" sz="2000" dirty="0"/>
          </a:p>
        </p:txBody>
      </p:sp>
      <p:pic>
        <p:nvPicPr>
          <p:cNvPr id="2050" name="Picture 2" descr="C:\Users\admin\Desktop\96895100_800x600_YnV625uNu5NMXtLGriP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714488"/>
            <a:ext cx="2324088" cy="214630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00023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48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1474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2925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8651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8651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15008" y="1643050"/>
            <a:ext cx="2500330" cy="23574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зад 23">
            <a:hlinkClick r:id="" action="ppaction://hlinkshowjump?jump=previousslide" highlightClick="1"/>
          </p:cNvPr>
          <p:cNvSpPr/>
          <p:nvPr/>
        </p:nvSpPr>
        <p:spPr>
          <a:xfrm>
            <a:off x="7715272" y="6286520"/>
            <a:ext cx="428628" cy="35719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143900" y="6286520"/>
            <a:ext cx="357190" cy="357190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928662" y="1285860"/>
            <a:ext cx="3214710" cy="1714512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Маленькая головка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пальце сидит,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сотнями глаз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 все стороны глядит</a:t>
            </a:r>
          </a:p>
          <a:p>
            <a:pPr algn="ctr"/>
            <a:endParaRPr lang="ru-RU" sz="2000" dirty="0"/>
          </a:p>
        </p:txBody>
      </p:sp>
      <p:pic>
        <p:nvPicPr>
          <p:cNvPr id="9218" name="Picture 2" descr="C:\Users\admin\Desktop\539989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500174"/>
            <a:ext cx="2279669" cy="23002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71434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57239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7239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929322" y="1428736"/>
            <a:ext cx="2428892" cy="23574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зад 28">
            <a:hlinkClick r:id="" action="ppaction://hlinkshowjump?jump=previousslide" highlightClick="1"/>
          </p:cNvPr>
          <p:cNvSpPr/>
          <p:nvPr/>
        </p:nvSpPr>
        <p:spPr>
          <a:xfrm>
            <a:off x="7715272" y="6286520"/>
            <a:ext cx="428628" cy="35719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143900" y="6286520"/>
            <a:ext cx="357190" cy="357190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13063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428736"/>
            <a:ext cx="2357454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Скругленный прямоугольник 12"/>
          <p:cNvSpPr/>
          <p:nvPr/>
        </p:nvSpPr>
        <p:spPr>
          <a:xfrm>
            <a:off x="785786" y="1285860"/>
            <a:ext cx="4071966" cy="18573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ней хранится все так прочно: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то, что в стоге не найдёшь,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ты всегда в неё воткнёшь.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Можно брать её с собой –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выручит в беде любой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7239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1434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929322" y="1357298"/>
            <a:ext cx="2428892" cy="23574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зад 32">
            <a:hlinkClick r:id="" action="ppaction://hlinkshowjump?jump=previousslide" highlightClick="1"/>
          </p:cNvPr>
          <p:cNvSpPr/>
          <p:nvPr/>
        </p:nvSpPr>
        <p:spPr>
          <a:xfrm>
            <a:off x="7715272" y="6286520"/>
            <a:ext cx="428628" cy="35719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43900" y="6286520"/>
            <a:ext cx="357190" cy="357190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104933-586x350-makedo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714488"/>
            <a:ext cx="2143140" cy="1928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928662" y="1285860"/>
            <a:ext cx="3214710" cy="17859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Вьётся длинная змея,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укусить не может, обнимет ласково меня и мерки снять поможет</a:t>
            </a:r>
          </a:p>
          <a:p>
            <a:pPr algn="ctr"/>
            <a:endParaRPr lang="ru-RU" sz="2000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715272" y="6286520"/>
            <a:ext cx="428628" cy="35719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43900" y="6286520"/>
            <a:ext cx="357190" cy="357190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14612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9124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5008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6380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00826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786710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58082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15338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1472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728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00100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857356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14612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71868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143240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00496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9124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15008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86380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929454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00826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786710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58082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215338" y="4857760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857884" y="1643050"/>
            <a:ext cx="2214578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84732_me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000240"/>
            <a:ext cx="2428892" cy="2143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928662" y="1285860"/>
            <a:ext cx="3643338" cy="17859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черном поле заяц белый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прыгал, бегал, петли делал.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 за ним был тоже бел.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же этот заяц?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1928802"/>
            <a:ext cx="2500330" cy="22860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7715272" y="6286520"/>
            <a:ext cx="428628" cy="35719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43900" y="6286520"/>
            <a:ext cx="357190" cy="357190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160113__220-1016__Lineyka_zakroyschika_30_sm_assor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791944">
            <a:off x="5863459" y="1755522"/>
            <a:ext cx="2174006" cy="20266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1285860"/>
            <a:ext cx="3500462" cy="17859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Сама я прямота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циферки имею. Используют меня всегда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ведь линии чертить умею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 rot="2677843">
            <a:off x="5896343" y="1686640"/>
            <a:ext cx="2088691" cy="22219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7715272" y="6286520"/>
            <a:ext cx="428628" cy="35719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43900" y="6286520"/>
            <a:ext cx="357190" cy="357190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T2MiBvXm0MXXXXXXXX_!!7086800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1449" y="1571612"/>
            <a:ext cx="2374599" cy="2215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928662" y="1357298"/>
            <a:ext cx="2928958" cy="11430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Острая как игла,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 шить не годится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00760" y="1500174"/>
            <a:ext cx="2428892" cy="22860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7715272" y="6286520"/>
            <a:ext cx="428628" cy="35719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43900" y="6286520"/>
            <a:ext cx="357190" cy="357190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c126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928802"/>
            <a:ext cx="2320280" cy="22261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1285860"/>
            <a:ext cx="3500462" cy="17145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Инструмент бывалый -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большой, не малый.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 него полно забот,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и режет, и стрижет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0628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15140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4857760"/>
            <a:ext cx="85725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15008" y="1857364"/>
            <a:ext cx="2373197" cy="2290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7715272" y="6286520"/>
            <a:ext cx="428628" cy="357190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страиваемая 29">
            <a:hlinkClick r:id="" action="ppaction://hlinkshowjump?jump=endshow" highlightClick="1"/>
          </p:cNvPr>
          <p:cNvSpPr/>
          <p:nvPr/>
        </p:nvSpPr>
        <p:spPr>
          <a:xfrm>
            <a:off x="8143900" y="6286520"/>
            <a:ext cx="357190" cy="357190"/>
          </a:xfrm>
          <a:prstGeom prst="actionButtonBlank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993</TotalTime>
  <Words>228</Words>
  <PresentationFormat>Экран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110</cp:revision>
  <dcterms:created xsi:type="dcterms:W3CDTF">2015-05-31T07:18:58Z</dcterms:created>
  <dcterms:modified xsi:type="dcterms:W3CDTF">2015-06-05T18:52:59Z</dcterms:modified>
</cp:coreProperties>
</file>