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4" r:id="rId2"/>
    <p:sldId id="270" r:id="rId3"/>
    <p:sldId id="271" r:id="rId4"/>
    <p:sldId id="273" r:id="rId5"/>
    <p:sldId id="265" r:id="rId6"/>
    <p:sldId id="266" r:id="rId7"/>
    <p:sldId id="259" r:id="rId8"/>
    <p:sldId id="261" r:id="rId9"/>
    <p:sldId id="27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61A9-0D8E-41F8-ADFA-05170197B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1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4401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Координаты на прямой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асширить </a:t>
            </a:r>
            <a:r>
              <a:rPr lang="ru-RU" dirty="0"/>
              <a:t>представление </a:t>
            </a:r>
            <a:r>
              <a:rPr lang="ru-RU" dirty="0" smtClean="0"/>
              <a:t>о </a:t>
            </a:r>
            <a:r>
              <a:rPr lang="ru-RU" dirty="0"/>
              <a:t>множестве чисел и их положении на координатной прямой.</a:t>
            </a:r>
          </a:p>
          <a:p>
            <a:r>
              <a:rPr lang="ru-RU" dirty="0" smtClean="0"/>
              <a:t>Познакомить с записью положительных и отрицательных чисел.</a:t>
            </a:r>
          </a:p>
          <a:p>
            <a:r>
              <a:rPr lang="ru-RU" dirty="0" smtClean="0"/>
              <a:t>Научить определять положение точки на прямой по отношению к заданной точке, различать на прямой два направления.</a:t>
            </a:r>
          </a:p>
          <a:p>
            <a:r>
              <a:rPr lang="ru-RU" dirty="0" smtClean="0"/>
              <a:t>Показать практическую необходимость введения темы на примере жизненных ситуаций.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67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2857500"/>
            <a:ext cx="4419600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785813"/>
            <a:ext cx="8429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1357290" y="1123727"/>
            <a:ext cx="6346825" cy="46815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01155"/>
              </a:avLst>
            </a:prstTxWarp>
          </a:bodyPr>
          <a:lstStyle/>
          <a:p>
            <a:pPr algn="ctr">
              <a:defRPr/>
            </a:pPr>
            <a:r>
              <a:rPr lang="ru-RU" sz="9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/>
              </a:rPr>
              <a:t>Спасибо за внимание! </a:t>
            </a:r>
            <a:endParaRPr lang="ru-RU" sz="96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/>
            </a:endParaRPr>
          </a:p>
        </p:txBody>
      </p:sp>
      <p:pic>
        <p:nvPicPr>
          <p:cNvPr id="6146" name="Picture 2" descr="D:\Мама\рисунки\анимашки\пятер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3716338"/>
            <a:ext cx="248761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Мама\рисунки\анимашки\пятер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584325"/>
            <a:ext cx="230663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D:\Мама\рисунки\анимашки\пятер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029075"/>
            <a:ext cx="26114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12" descr="http://school-ppt.3dn.ru/animashki/prasdniki/0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2349500"/>
            <a:ext cx="13239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Picture 12" descr="http://school-ppt.3dn.ru/animashki/prasdniki/0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781300"/>
            <a:ext cx="13239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Picture 12" descr="http://school-ppt.3dn.ru/animashki/prasdniki/0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365625"/>
            <a:ext cx="13239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11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C00000"/>
                </a:solidFill>
              </a:rPr>
              <a:t>К</a:t>
            </a:r>
            <a:r>
              <a:rPr lang="ru-RU" sz="3100" dirty="0" smtClean="0">
                <a:solidFill>
                  <a:srgbClr val="C00000"/>
                </a:solidFill>
              </a:rPr>
              <a:t>акую температуру показывают термометры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volna.org/wp-content/uploads/2014/11/polozhitielnyie_i_otritsatielnyie_chisla1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" t="63339" r="44400" b="1944"/>
          <a:stretch/>
        </p:blipFill>
        <p:spPr bwMode="auto">
          <a:xfrm>
            <a:off x="0" y="1843723"/>
            <a:ext cx="9144000" cy="4991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22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ognovse.ru/mogno/985/984185/984185_html_244b17a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3"/>
            <a:ext cx="9144000" cy="3384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47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edu.znate.ru/tw_files2/urls_40/12/d-11973/img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36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rpp.nashaucheba.ru/pars_docs/refs/123/122419/img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50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bigslide.ru/images/17/16195/960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9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98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дека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25475"/>
            <a:ext cx="3733800" cy="494665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WordArt 4"/>
          <p:cNvSpPr>
            <a:spLocks noChangeArrowheads="1" noChangeShapeType="1" noTextEdit="1"/>
          </p:cNvSpPr>
          <p:nvPr/>
        </p:nvSpPr>
        <p:spPr bwMode="auto">
          <a:xfrm>
            <a:off x="4637809" y="642938"/>
            <a:ext cx="3857625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mbria"/>
              </a:rPr>
              <a:t>Рене Декарт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4857750" y="1857375"/>
            <a:ext cx="36433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</a:rPr>
              <a:t>Он предложил геометрическое истолкование положительных и отрицательных чисел, ввел координатную прямую.</a:t>
            </a:r>
          </a:p>
        </p:txBody>
      </p:sp>
      <p:sp>
        <p:nvSpPr>
          <p:cNvPr id="45061" name="Прямоугольник 4"/>
          <p:cNvSpPr>
            <a:spLocks noChangeArrowheads="1"/>
          </p:cNvSpPr>
          <p:nvPr/>
        </p:nvSpPr>
        <p:spPr bwMode="auto">
          <a:xfrm>
            <a:off x="1000125" y="5572125"/>
            <a:ext cx="2928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(1596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1650)</a:t>
            </a:r>
          </a:p>
        </p:txBody>
      </p:sp>
    </p:spTree>
    <p:extLst>
      <p:ext uri="{BB962C8B-B14F-4D97-AF65-F5344CB8AC3E}">
        <p14:creationId xmlns:p14="http://schemas.microsoft.com/office/powerpoint/2010/main" val="33564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3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7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http://5klass.net/datas/matematika/Sravnenie-chisel-6-klass/0005-005-Koordinatnaja-prjamaj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8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97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80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Координаты на прямой</vt:lpstr>
      <vt:lpstr>Какую температуру показывают термометры?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Дубинко Людмила Ивановна</cp:lastModifiedBy>
  <cp:revision>16</cp:revision>
  <dcterms:created xsi:type="dcterms:W3CDTF">2015-08-24T12:49:55Z</dcterms:created>
  <dcterms:modified xsi:type="dcterms:W3CDTF">2015-08-24T18:02:35Z</dcterms:modified>
</cp:coreProperties>
</file>