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8" r:id="rId4"/>
    <p:sldId id="271" r:id="rId5"/>
    <p:sldId id="258" r:id="rId6"/>
    <p:sldId id="272" r:id="rId7"/>
    <p:sldId id="259" r:id="rId8"/>
    <p:sldId id="264" r:id="rId9"/>
    <p:sldId id="262" r:id="rId10"/>
    <p:sldId id="265" r:id="rId11"/>
    <p:sldId id="261" r:id="rId12"/>
    <p:sldId id="257" r:id="rId13"/>
    <p:sldId id="275" r:id="rId14"/>
    <p:sldId id="263" r:id="rId15"/>
    <p:sldId id="267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6">
                <a:lumMod val="60000"/>
                <a:lumOff val="40000"/>
                <a:alpha val="9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364B5-2804-41F0-91EE-F8690F834C75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68FA-DA58-4A92-A4CC-A1C2C811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2;&#1080;&#1079;&#1084;&#1080;&#1085;&#1091;&#1090;&#1082;&#1072;%20&#1089;%20&#1073;&#1091;&#1088;&#1091;&#1085;&#1076;&#1091;&#1082;&#1072;&#1084;&#1080;\&#1073;&#1091;&#1088;&#1091;&#1085;&#1076;&#1091;&#1082;&#1080;%20&#1092;&#1080;&#1079;&#1084;&#1080;&#1085;&#1091;&#1090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jivotniea-2495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hyperlink" Target="http://www.smayli.ru/smile/jivotniea-932.html" TargetMode="Externa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jivotniea-3216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hyperlink" Target="http://www.smayli.ru/smile/jivotniea-879.html" TargetMode="Externa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004.radikal.ru/i205/1003/76/1b5ef6b54973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pixelbrush.ru/uploads/posts/2009-03/1238530273_188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pixelbrush.ru/uploads/posts/2009-03/1238530273_188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hyperlink" Target="http://www.smayli.ru/smile/multyashki-206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ultyashki-1805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foto/b/2/apps/1/581/1581400_1269853911_09_04_2009_0237986001239230739_philip-straub.jpg" TargetMode="External"/><Relationship Id="rId13" Type="http://schemas.openxmlformats.org/officeDocument/2006/relationships/hyperlink" Target="http://www.smayli.ru/jivotniea_28.html" TargetMode="External"/><Relationship Id="rId3" Type="http://schemas.openxmlformats.org/officeDocument/2006/relationships/hyperlink" Target="http://cherrysait.narod.ru/flowers2.jpg" TargetMode="External"/><Relationship Id="rId7" Type="http://schemas.openxmlformats.org/officeDocument/2006/relationships/hyperlink" Target="http://st.free-lance.ru/projects/upload/f_4af066f815eaa.jpg" TargetMode="External"/><Relationship Id="rId12" Type="http://schemas.openxmlformats.org/officeDocument/2006/relationships/hyperlink" Target="http://www.smayli.ru/jivotniea_8.html" TargetMode="External"/><Relationship Id="rId2" Type="http://schemas.openxmlformats.org/officeDocument/2006/relationships/hyperlink" Target="http://s004.radikal.ru/i205/1003/76/1b5ef6b54973t.jpg" TargetMode="External"/><Relationship Id="rId16" Type="http://schemas.openxmlformats.org/officeDocument/2006/relationships/hyperlink" Target="http://www.smayli.ru/mishia_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53.radikal.ru/i140/1002/c7/1e996aabdb2d.jpg" TargetMode="External"/><Relationship Id="rId11" Type="http://schemas.openxmlformats.org/officeDocument/2006/relationships/hyperlink" Target="http://nifiga-sebe.ru/uploads/posts/2009-04/1238859515_80.jpg" TargetMode="External"/><Relationship Id="rId5" Type="http://schemas.openxmlformats.org/officeDocument/2006/relationships/hyperlink" Target="http://i1.i.ua/prikol/pic/8/0/558208_531073.jpg" TargetMode="External"/><Relationship Id="rId15" Type="http://schemas.openxmlformats.org/officeDocument/2006/relationships/hyperlink" Target="http://www.smayli.ru/mishia_11.html" TargetMode="External"/><Relationship Id="rId10" Type="http://schemas.openxmlformats.org/officeDocument/2006/relationships/hyperlink" Target="http://artice.ru/uploads/posts/2009-10/1256649127_chipmunk.jpg" TargetMode="External"/><Relationship Id="rId4" Type="http://schemas.openxmlformats.org/officeDocument/2006/relationships/hyperlink" Target="http://s43.radikal.ru/i100/1007/c3/92168b0c0666.jpg" TargetMode="External"/><Relationship Id="rId9" Type="http://schemas.openxmlformats.org/officeDocument/2006/relationships/hyperlink" Target="http://i056.radikal.ru/1001/35/1a0fb499508e.jpg" TargetMode="External"/><Relationship Id="rId14" Type="http://schemas.openxmlformats.org/officeDocument/2006/relationships/hyperlink" Target="http://www.smayli.ru/jivotniea_3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hyperlink" Target="http://s004.radikal.ru/i205/1003/76/1b5ef6b54973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yli.ru/smile/mishia-76.html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www.smayli.ru/smile/jivotniea-306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004.radikal.ru/i205/1003/76/1b5ef6b54973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www.smayli.ru/smile/jivotniea-279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004.radikal.ru/i205/1003/76/1b5ef6b54973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www.smayli.ru/smile/jivotniea-1090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ultyashki-2225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ishia-53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43.radikal.ru/i100/1007/c3/92168b0c066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www.smayli.ru/smile/jivotniea-3266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jivotniea-3565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jivotniea-3106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://www.smayli.ru/smile/jivotniea-1787.html" TargetMode="Externa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artice.ru/uploads/posts/2009-10/1256649127_chipmunk.jpg"/>
          <p:cNvPicPr>
            <a:picLocks noChangeAspect="1" noChangeArrowheads="1"/>
          </p:cNvPicPr>
          <p:nvPr/>
        </p:nvPicPr>
        <p:blipFill>
          <a:blip r:embed="rId3" cstate="print"/>
          <a:srcRect b="8001"/>
          <a:stretch>
            <a:fillRect/>
          </a:stretch>
        </p:blipFill>
        <p:spPr bwMode="auto">
          <a:xfrm>
            <a:off x="19965" y="0"/>
            <a:ext cx="923998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268760"/>
            <a:ext cx="3896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Физминутка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21297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Королёва Ирина Николаевна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МОУ СОШ №2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г. Нефтекумск</a:t>
            </a:r>
            <a:endParaRPr lang="ru-RU" dirty="0"/>
          </a:p>
        </p:txBody>
      </p:sp>
      <p:pic>
        <p:nvPicPr>
          <p:cNvPr id="24582" name="Picture 6" descr="http://www.animashki.net/uploads/cat-1141612970/86879xp9scaus8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93096"/>
            <a:ext cx="2381250" cy="2200276"/>
          </a:xfrm>
          <a:prstGeom prst="rect">
            <a:avLst/>
          </a:prstGeom>
          <a:noFill/>
        </p:spPr>
      </p:pic>
      <p:pic>
        <p:nvPicPr>
          <p:cNvPr id="8" name="бурундуки физминут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056.radikal.ru/1001/35/1a0fb49950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Анимашки Животные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96952"/>
            <a:ext cx="2232248" cy="2943626"/>
          </a:xfrm>
          <a:prstGeom prst="rect">
            <a:avLst/>
          </a:prstGeom>
          <a:noFill/>
        </p:spPr>
      </p:pic>
      <p:pic>
        <p:nvPicPr>
          <p:cNvPr id="21512" name="Picture 8" descr="Анимашки Животные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645024"/>
            <a:ext cx="1584176" cy="21319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1.i.ua/prikol/pic/8/0/558208_531073.jpg"/>
          <p:cNvPicPr>
            <a:picLocks noChangeAspect="1" noChangeArrowheads="1"/>
          </p:cNvPicPr>
          <p:nvPr/>
        </p:nvPicPr>
        <p:blipFill>
          <a:blip r:embed="rId2" cstate="print"/>
          <a:srcRect b="17314"/>
          <a:stretch>
            <a:fillRect/>
          </a:stretch>
        </p:blipFill>
        <p:spPr bwMode="auto">
          <a:xfrm>
            <a:off x="-103329" y="-96856"/>
            <a:ext cx="9247329" cy="6954856"/>
          </a:xfrm>
          <a:prstGeom prst="rect">
            <a:avLst/>
          </a:prstGeom>
          <a:noFill/>
        </p:spPr>
      </p:pic>
      <p:pic>
        <p:nvPicPr>
          <p:cNvPr id="11268" name="Picture 4" descr="Анимашки Животные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81128"/>
            <a:ext cx="1584176" cy="2014448"/>
          </a:xfrm>
          <a:prstGeom prst="rect">
            <a:avLst/>
          </a:prstGeom>
          <a:noFill/>
        </p:spPr>
      </p:pic>
      <p:pic>
        <p:nvPicPr>
          <p:cNvPr id="11270" name="Picture 6" descr="Анимашки Животные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157192"/>
            <a:ext cx="1472234" cy="13689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11 из 9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2230"/>
          </a:xfrm>
          <a:prstGeom prst="rect">
            <a:avLst/>
          </a:prstGeom>
          <a:noFill/>
        </p:spPr>
      </p:pic>
      <p:pic>
        <p:nvPicPr>
          <p:cNvPr id="4100" name="Picture 4" descr="gr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20888"/>
            <a:ext cx="2880320" cy="33973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а 148 из 9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640" y="0"/>
            <a:ext cx="918964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chip_i_deil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а 148 из 9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640" y="0"/>
            <a:ext cx="9189640" cy="6858000"/>
          </a:xfrm>
          <a:prstGeom prst="rect">
            <a:avLst/>
          </a:prstGeom>
          <a:noFill/>
        </p:spPr>
      </p:pic>
      <p:pic>
        <p:nvPicPr>
          <p:cNvPr id="9224" name="Picture 8" descr="Анимашки Мультяшк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852936"/>
            <a:ext cx="2520280" cy="25202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nifiga-sebe.ru/uploads/posts/2009-04/1238859515_80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296410" cy="6858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483768" y="1916832"/>
            <a:ext cx="3816424" cy="2304256"/>
          </a:xfrm>
          <a:prstGeom prst="wedgeEllipseCallout">
            <a:avLst>
              <a:gd name="adj1" fmla="val -54534"/>
              <a:gd name="adj2" fmla="val 63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636912"/>
            <a:ext cx="3276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60" name="Picture 8" descr="Анимашки Мультяш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642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4127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2"/>
              </a:rPr>
              <a:t>http://s004.radikal.ru/i205/1003/76/1b5ef6b54973t.jpg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556792"/>
            <a:ext cx="262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http://cherrysait.narod.ru/flowers2.jpg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728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4"/>
              </a:rPr>
              <a:t>http://s43.radikal.ru/i100/1007/c3/92168b0c0666.jpg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5"/>
              </a:rPr>
              <a:t>http://i1.i.ua/prikol/pic/8/0/558208_531073.jpg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276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6"/>
              </a:rPr>
              <a:t>http://s53.radikal.ru/i140/1002/c7/1e996aabdb2d.jpg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24928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7"/>
              </a:rPr>
              <a:t>http://st.free-lance.ru/projects/upload/f_4af066f815eaa.jpg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70892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http://img0.liveinternet.ru/images/foto/b/2/apps/1/581/1581400_1269853911_09_04_2009_0237986001239230739_philip-straub.jpg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30689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9"/>
              </a:rPr>
              <a:t>http://i056.radikal.ru/1001/35/1a0fb499508e.jpg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11967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10"/>
              </a:rPr>
              <a:t>http://artice.ru/uploads/posts/2009-10/1256649127_chipmunk.jpg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32849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11"/>
              </a:rPr>
              <a:t>http://nifiga-sebe.ru/uploads/posts/2009-04/1238859515_80.jpg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3501008"/>
            <a:ext cx="2612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2"/>
              </a:rPr>
              <a:t>http://www.smayli.ru/jivotniea_8.html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3717032"/>
            <a:ext cx="269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3"/>
              </a:rPr>
              <a:t>http://www.smayli.ru/jivotniea_28.html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3933056"/>
            <a:ext cx="269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4"/>
              </a:rPr>
              <a:t>http://www.smayli.ru/jivotniea_30.html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4221088"/>
            <a:ext cx="256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5"/>
              </a:rPr>
              <a:t>http://www.smayli.ru/mishia_11.html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4437112"/>
            <a:ext cx="256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5"/>
              </a:rPr>
              <a:t>http://www.smayli.ru/mishia_11.html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4725144"/>
            <a:ext cx="256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6"/>
              </a:rPr>
              <a:t>http://www.smayli.ru/mishia_13.html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11 из 9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2230"/>
          </a:xfrm>
          <a:prstGeom prst="rect">
            <a:avLst/>
          </a:prstGeom>
          <a:noFill/>
        </p:spPr>
      </p:pic>
      <p:pic>
        <p:nvPicPr>
          <p:cNvPr id="25602" name="Picture 2" descr="Анимашки Животные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56992"/>
            <a:ext cx="1800200" cy="1517816"/>
          </a:xfrm>
          <a:prstGeom prst="rect">
            <a:avLst/>
          </a:prstGeom>
          <a:noFill/>
        </p:spPr>
      </p:pic>
      <p:pic>
        <p:nvPicPr>
          <p:cNvPr id="25608" name="Picture 8" descr="Анимашки Мыш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573016"/>
            <a:ext cx="3863164" cy="21378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11 из 9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2230"/>
          </a:xfrm>
          <a:prstGeom prst="rect">
            <a:avLst/>
          </a:prstGeom>
          <a:noFill/>
        </p:spPr>
      </p:pic>
      <p:pic>
        <p:nvPicPr>
          <p:cNvPr id="26626" name="Picture 2" descr="Анимашки Животные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77072"/>
            <a:ext cx="1754488" cy="20469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11 из 9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2230"/>
          </a:xfrm>
          <a:prstGeom prst="rect">
            <a:avLst/>
          </a:prstGeom>
          <a:noFill/>
        </p:spPr>
      </p:pic>
      <p:pic>
        <p:nvPicPr>
          <p:cNvPr id="27650" name="Picture 2" descr="Анимашки Животные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573016"/>
            <a:ext cx="5294601" cy="18200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herrysait.narod.ru/flowe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008"/>
          </a:xfrm>
          <a:prstGeom prst="rect">
            <a:avLst/>
          </a:prstGeom>
          <a:noFill/>
        </p:spPr>
      </p:pic>
      <p:pic>
        <p:nvPicPr>
          <p:cNvPr id="3078" name="Picture 6" descr="Анимашки Мультяш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19005"/>
            <a:ext cx="2664296" cy="30048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herrysait.narod.ru/flowe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008"/>
          </a:xfrm>
          <a:prstGeom prst="rect">
            <a:avLst/>
          </a:prstGeom>
          <a:noFill/>
        </p:spPr>
      </p:pic>
      <p:pic>
        <p:nvPicPr>
          <p:cNvPr id="29698" name="Picture 2" descr="Анимашки Мыш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15583"/>
            <a:ext cx="2448272" cy="27821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40 из 9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pic>
        <p:nvPicPr>
          <p:cNvPr id="2052" name="Picture 4" descr="Анимашки Животные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3519632"/>
            <a:ext cx="3672408" cy="22227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g0.liveinternet.ru/images/foto/b/2/apps/1/581/1581400_1269853911_09_04_2009_0237986001239230739_philip-straub.jpg"/>
          <p:cNvPicPr>
            <a:picLocks noChangeAspect="1" noChangeArrowheads="1"/>
          </p:cNvPicPr>
          <p:nvPr/>
        </p:nvPicPr>
        <p:blipFill>
          <a:blip r:embed="rId2" cstate="print"/>
          <a:srcRect r="4044"/>
          <a:stretch>
            <a:fillRect/>
          </a:stretch>
        </p:blipFill>
        <p:spPr bwMode="auto">
          <a:xfrm>
            <a:off x="-5949" y="0"/>
            <a:ext cx="9149949" cy="6858000"/>
          </a:xfrm>
          <a:prstGeom prst="rect">
            <a:avLst/>
          </a:prstGeom>
          <a:noFill/>
        </p:spPr>
      </p:pic>
      <p:pic>
        <p:nvPicPr>
          <p:cNvPr id="22532" name="Picture 4" descr="Анимашки Животные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933056"/>
            <a:ext cx="2543676" cy="26876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s53.radikal.ru/i140/1002/c7/1e996aabdb2d.jpg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0" y="0"/>
            <a:ext cx="9240011" cy="6858000"/>
          </a:xfrm>
          <a:prstGeom prst="rect">
            <a:avLst/>
          </a:prstGeom>
          <a:noFill/>
        </p:spPr>
      </p:pic>
      <p:pic>
        <p:nvPicPr>
          <p:cNvPr id="10244" name="Picture 4" descr="Анимашки Животные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496965"/>
            <a:ext cx="1691009" cy="2361035"/>
          </a:xfrm>
          <a:prstGeom prst="rect">
            <a:avLst/>
          </a:prstGeom>
          <a:noFill/>
        </p:spPr>
      </p:pic>
      <p:pic>
        <p:nvPicPr>
          <p:cNvPr id="6" name="Picture 6" descr="Анимашки Животные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573016"/>
            <a:ext cx="1584176" cy="22118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67</Words>
  <Application>Microsoft Office PowerPoint</Application>
  <PresentationFormat>Экран (4:3)</PresentationFormat>
  <Paragraphs>23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2011-07-11T19:07:46Z</dcterms:created>
  <dcterms:modified xsi:type="dcterms:W3CDTF">2011-07-11T21:55:04Z</dcterms:modified>
</cp:coreProperties>
</file>