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307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7" r:id="rId12"/>
    <p:sldId id="318" r:id="rId13"/>
    <p:sldId id="319" r:id="rId14"/>
    <p:sldId id="320" r:id="rId15"/>
    <p:sldId id="321" r:id="rId16"/>
    <p:sldId id="322" r:id="rId17"/>
    <p:sldId id="324" r:id="rId18"/>
    <p:sldId id="328" r:id="rId19"/>
    <p:sldId id="32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09FA-F865-4230-AEDA-DCB3983F9FA8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5EF4-C4FD-4F4D-A380-8CF5EB1767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09FA-F865-4230-AEDA-DCB3983F9FA8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5EF4-C4FD-4F4D-A380-8CF5EB1767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09FA-F865-4230-AEDA-DCB3983F9FA8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5EF4-C4FD-4F4D-A380-8CF5EB1767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09FA-F865-4230-AEDA-DCB3983F9FA8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5EF4-C4FD-4F4D-A380-8CF5EB1767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09FA-F865-4230-AEDA-DCB3983F9FA8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5EF4-C4FD-4F4D-A380-8CF5EB1767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09FA-F865-4230-AEDA-DCB3983F9FA8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5EF4-C4FD-4F4D-A380-8CF5EB1767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09FA-F865-4230-AEDA-DCB3983F9FA8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5EF4-C4FD-4F4D-A380-8CF5EB1767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09FA-F865-4230-AEDA-DCB3983F9FA8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5EF4-C4FD-4F4D-A380-8CF5EB1767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09FA-F865-4230-AEDA-DCB3983F9FA8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5EF4-C4FD-4F4D-A380-8CF5EB1767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09FA-F865-4230-AEDA-DCB3983F9FA8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5EF4-C4FD-4F4D-A380-8CF5EB1767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09FA-F865-4230-AEDA-DCB3983F9FA8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5EF4-C4FD-4F4D-A380-8CF5EB1767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C09FA-F865-4230-AEDA-DCB3983F9FA8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C5EF4-C4FD-4F4D-A380-8CF5EB1767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9000">
    <p:cu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4;&#1054;&#1050;&#1059;&#1052;&#1045;&#1053;&#1058;&#1067;\&#1084;&#1072;&#1090;&#1077;&#1084;&#1072;&#1090;&#1080;&#1082;&#1072;\&#1060;&#1080;&#1079;&#1082;&#1091;&#1083;&#1100;&#1084;&#1080;&#1085;&#1091;&#1090;&#1082;&#1080;\&#1050;&#1083;&#1072;&#1089;&#1089;&#1085;&#1072;&#1103;%20&#1076;&#1080;&#1089;&#1082;&#1086;&#1090;&#1077;&#1082;&#1072;\&#1050;&#1083;&#1072;&#1057;&#1057;&#1085;&#1072;&#1103;%20&#1076;&#1080;&#1089;&#1082;&#1086;&#1090;&#1077;&#1082;&#1072;!!!&#1084;&#1091;&#1079;.%20&#1053;.&#1042;&#1072;&#1081;&#1085;&#1077;&#1088;,%20&#1089;&#1083;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et of disco music background 02.bmp"/>
          <p:cNvPicPr>
            <a:picLocks noChangeAspect="1"/>
          </p:cNvPicPr>
          <p:nvPr/>
        </p:nvPicPr>
        <p:blipFill>
          <a:blip r:embed="rId3" cstate="print"/>
          <a:srcRect l="58771"/>
          <a:stretch>
            <a:fillRect/>
          </a:stretch>
        </p:blipFill>
        <p:spPr>
          <a:xfrm>
            <a:off x="7143768" y="0"/>
            <a:ext cx="2000232" cy="6858000"/>
          </a:xfrm>
          <a:prstGeom prst="rect">
            <a:avLst/>
          </a:prstGeom>
        </p:spPr>
      </p:pic>
      <p:pic>
        <p:nvPicPr>
          <p:cNvPr id="8" name="Рисунок 7" descr="Set of disco music background 02.bmp"/>
          <p:cNvPicPr>
            <a:picLocks noChangeAspect="1"/>
          </p:cNvPicPr>
          <p:nvPr/>
        </p:nvPicPr>
        <p:blipFill>
          <a:blip r:embed="rId3" cstate="print"/>
          <a:srcRect l="58771"/>
          <a:stretch>
            <a:fillRect/>
          </a:stretch>
        </p:blipFill>
        <p:spPr>
          <a:xfrm flipH="1">
            <a:off x="0" y="0"/>
            <a:ext cx="2000232" cy="6858000"/>
          </a:xfrm>
          <a:prstGeom prst="rect">
            <a:avLst/>
          </a:prstGeom>
        </p:spPr>
      </p:pic>
      <p:pic>
        <p:nvPicPr>
          <p:cNvPr id="10" name="Рисунок 9" descr="bdy (1).jpg"/>
          <p:cNvPicPr>
            <a:picLocks noChangeAspect="1"/>
          </p:cNvPicPr>
          <p:nvPr/>
        </p:nvPicPr>
        <p:blipFill>
          <a:blip r:embed="rId4" cstate="print"/>
          <a:srcRect l="32898" r="14465"/>
          <a:stretch>
            <a:fillRect/>
          </a:stretch>
        </p:blipFill>
        <p:spPr>
          <a:xfrm>
            <a:off x="3143240" y="0"/>
            <a:ext cx="4000528" cy="6858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214678" y="3500438"/>
            <a:ext cx="1285884" cy="1571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429124" y="3357562"/>
            <a:ext cx="1214446" cy="164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286116" y="1714488"/>
            <a:ext cx="1214446" cy="164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429124" y="1714488"/>
            <a:ext cx="1214446" cy="1571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bdy (1).jpg"/>
          <p:cNvPicPr>
            <a:picLocks noChangeAspect="1"/>
          </p:cNvPicPr>
          <p:nvPr/>
        </p:nvPicPr>
        <p:blipFill>
          <a:blip r:embed="rId4" cstate="print"/>
          <a:srcRect r="82898"/>
          <a:stretch>
            <a:fillRect/>
          </a:stretch>
        </p:blipFill>
        <p:spPr>
          <a:xfrm>
            <a:off x="1857356" y="0"/>
            <a:ext cx="1299779" cy="6858000"/>
          </a:xfrm>
          <a:prstGeom prst="rect">
            <a:avLst/>
          </a:prstGeom>
        </p:spPr>
      </p:pic>
      <p:pic>
        <p:nvPicPr>
          <p:cNvPr id="22" name="Рисунок 21" descr="679ee35072dfc83ec096fbb89e7d8b4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3240" y="1714488"/>
            <a:ext cx="1239659" cy="1428760"/>
          </a:xfrm>
          <a:prstGeom prst="rect">
            <a:avLst/>
          </a:prstGeom>
        </p:spPr>
      </p:pic>
      <p:pic>
        <p:nvPicPr>
          <p:cNvPr id="23" name="Рисунок 22" descr="679ee35072dfc83ec096fbb89e7d8b4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3240" y="3500438"/>
            <a:ext cx="1239659" cy="1428760"/>
          </a:xfrm>
          <a:prstGeom prst="rect">
            <a:avLst/>
          </a:prstGeom>
        </p:spPr>
      </p:pic>
      <p:pic>
        <p:nvPicPr>
          <p:cNvPr id="24" name="Рисунок 23" descr="679ee35072dfc83ec096fbb89e7d8b4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4643438" y="1714488"/>
            <a:ext cx="1239659" cy="1428760"/>
          </a:xfrm>
          <a:prstGeom prst="rect">
            <a:avLst/>
          </a:prstGeom>
        </p:spPr>
      </p:pic>
      <p:pic>
        <p:nvPicPr>
          <p:cNvPr id="25" name="Рисунок 24" descr="679ee35072dfc83ec096fbb89e7d8b4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4572000" y="3500438"/>
            <a:ext cx="1239659" cy="1428760"/>
          </a:xfrm>
          <a:prstGeom prst="rect">
            <a:avLst/>
          </a:prstGeom>
        </p:spPr>
      </p:pic>
      <p:pic>
        <p:nvPicPr>
          <p:cNvPr id="15" name="КлаССная дискотека!!!муз. Н.Вайнер, сл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214282" y="4286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9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et of disco music background 02.bmp"/>
          <p:cNvPicPr>
            <a:picLocks noChangeAspect="1"/>
          </p:cNvPicPr>
          <p:nvPr/>
        </p:nvPicPr>
        <p:blipFill>
          <a:blip r:embed="rId2" cstate="print"/>
          <a:srcRect l="58771"/>
          <a:stretch>
            <a:fillRect/>
          </a:stretch>
        </p:blipFill>
        <p:spPr>
          <a:xfrm>
            <a:off x="7143768" y="0"/>
            <a:ext cx="2000232" cy="6858000"/>
          </a:xfrm>
          <a:prstGeom prst="rect">
            <a:avLst/>
          </a:prstGeom>
        </p:spPr>
      </p:pic>
      <p:pic>
        <p:nvPicPr>
          <p:cNvPr id="8" name="Рисунок 7" descr="Set of disco music background 02.bmp"/>
          <p:cNvPicPr>
            <a:picLocks noChangeAspect="1"/>
          </p:cNvPicPr>
          <p:nvPr/>
        </p:nvPicPr>
        <p:blipFill>
          <a:blip r:embed="rId2" cstate="print"/>
          <a:srcRect l="58771"/>
          <a:stretch>
            <a:fillRect/>
          </a:stretch>
        </p:blipFill>
        <p:spPr>
          <a:xfrm flipH="1">
            <a:off x="0" y="0"/>
            <a:ext cx="2000232" cy="6858000"/>
          </a:xfrm>
          <a:prstGeom prst="rect">
            <a:avLst/>
          </a:prstGeom>
        </p:spPr>
      </p:pic>
      <p:pic>
        <p:nvPicPr>
          <p:cNvPr id="10" name="Рисунок 9" descr="bdy (1).jpg"/>
          <p:cNvPicPr>
            <a:picLocks noChangeAspect="1"/>
          </p:cNvPicPr>
          <p:nvPr/>
        </p:nvPicPr>
        <p:blipFill>
          <a:blip r:embed="rId3" cstate="print"/>
          <a:srcRect l="32898" r="14465"/>
          <a:stretch>
            <a:fillRect/>
          </a:stretch>
        </p:blipFill>
        <p:spPr>
          <a:xfrm>
            <a:off x="3143240" y="0"/>
            <a:ext cx="4000528" cy="6858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214678" y="3500438"/>
            <a:ext cx="1285884" cy="1571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429124" y="3357562"/>
            <a:ext cx="1214446" cy="164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286116" y="1714488"/>
            <a:ext cx="1214446" cy="164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429124" y="1714488"/>
            <a:ext cx="1214446" cy="1571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bdy (1).jpg"/>
          <p:cNvPicPr>
            <a:picLocks noChangeAspect="1"/>
          </p:cNvPicPr>
          <p:nvPr/>
        </p:nvPicPr>
        <p:blipFill>
          <a:blip r:embed="rId3" cstate="print"/>
          <a:srcRect r="82898"/>
          <a:stretch>
            <a:fillRect/>
          </a:stretch>
        </p:blipFill>
        <p:spPr>
          <a:xfrm flipH="1">
            <a:off x="1857356" y="0"/>
            <a:ext cx="1299779" cy="6858000"/>
          </a:xfrm>
          <a:prstGeom prst="rect">
            <a:avLst/>
          </a:prstGeom>
        </p:spPr>
      </p:pic>
      <p:pic>
        <p:nvPicPr>
          <p:cNvPr id="12" name="Рисунок 11" descr="78dbaac2c36e1475a635373ed1137b5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214678" y="1500174"/>
            <a:ext cx="1285884" cy="1804749"/>
          </a:xfrm>
          <a:prstGeom prst="rect">
            <a:avLst/>
          </a:prstGeom>
        </p:spPr>
      </p:pic>
      <p:pic>
        <p:nvPicPr>
          <p:cNvPr id="13" name="Рисунок 12" descr="78dbaac2c36e1475a635373ed1137b5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214678" y="3214686"/>
            <a:ext cx="1285884" cy="1804749"/>
          </a:xfrm>
          <a:prstGeom prst="rect">
            <a:avLst/>
          </a:prstGeom>
        </p:spPr>
      </p:pic>
      <p:pic>
        <p:nvPicPr>
          <p:cNvPr id="15" name="Рисунок 14" descr="78dbaac2c36e1475a635373ed1137b5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1500174"/>
            <a:ext cx="1285884" cy="1804749"/>
          </a:xfrm>
          <a:prstGeom prst="rect">
            <a:avLst/>
          </a:prstGeom>
        </p:spPr>
      </p:pic>
      <p:pic>
        <p:nvPicPr>
          <p:cNvPr id="20" name="Рисунок 19" descr="78dbaac2c36e1475a635373ed1137b5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3214686"/>
            <a:ext cx="1285884" cy="1804749"/>
          </a:xfrm>
          <a:prstGeom prst="rect">
            <a:avLst/>
          </a:prstGeom>
        </p:spPr>
      </p:pic>
    </p:spTree>
  </p:cSld>
  <p:clrMapOvr>
    <a:masterClrMapping/>
  </p:clrMapOvr>
  <p:transition advClick="0" advTm="9000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et of disco music background 02.bmp"/>
          <p:cNvPicPr>
            <a:picLocks noChangeAspect="1"/>
          </p:cNvPicPr>
          <p:nvPr/>
        </p:nvPicPr>
        <p:blipFill>
          <a:blip r:embed="rId2" cstate="print"/>
          <a:srcRect l="58771"/>
          <a:stretch>
            <a:fillRect/>
          </a:stretch>
        </p:blipFill>
        <p:spPr>
          <a:xfrm>
            <a:off x="7143768" y="0"/>
            <a:ext cx="2000232" cy="6858000"/>
          </a:xfrm>
          <a:prstGeom prst="rect">
            <a:avLst/>
          </a:prstGeom>
        </p:spPr>
      </p:pic>
      <p:pic>
        <p:nvPicPr>
          <p:cNvPr id="8" name="Рисунок 7" descr="Set of disco music background 02.bmp"/>
          <p:cNvPicPr>
            <a:picLocks noChangeAspect="1"/>
          </p:cNvPicPr>
          <p:nvPr/>
        </p:nvPicPr>
        <p:blipFill>
          <a:blip r:embed="rId3" cstate="print"/>
          <a:srcRect l="58771"/>
          <a:stretch>
            <a:fillRect/>
          </a:stretch>
        </p:blipFill>
        <p:spPr>
          <a:xfrm flipH="1">
            <a:off x="0" y="0"/>
            <a:ext cx="2000232" cy="6858000"/>
          </a:xfrm>
          <a:prstGeom prst="rect">
            <a:avLst/>
          </a:prstGeom>
        </p:spPr>
      </p:pic>
      <p:pic>
        <p:nvPicPr>
          <p:cNvPr id="10" name="Рисунок 9" descr="bdy (1).jpg"/>
          <p:cNvPicPr>
            <a:picLocks noChangeAspect="1"/>
          </p:cNvPicPr>
          <p:nvPr/>
        </p:nvPicPr>
        <p:blipFill>
          <a:blip r:embed="rId4" cstate="print"/>
          <a:srcRect l="32898" r="14465"/>
          <a:stretch>
            <a:fillRect/>
          </a:stretch>
        </p:blipFill>
        <p:spPr>
          <a:xfrm>
            <a:off x="3143240" y="0"/>
            <a:ext cx="4000528" cy="6858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214678" y="3500438"/>
            <a:ext cx="1285884" cy="1571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429124" y="3357562"/>
            <a:ext cx="1214446" cy="164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286116" y="1714488"/>
            <a:ext cx="1214446" cy="164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429124" y="1714488"/>
            <a:ext cx="1214446" cy="1571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bdy (1).jpg"/>
          <p:cNvPicPr>
            <a:picLocks noChangeAspect="1"/>
          </p:cNvPicPr>
          <p:nvPr/>
        </p:nvPicPr>
        <p:blipFill>
          <a:blip r:embed="rId4" cstate="print"/>
          <a:srcRect r="82898"/>
          <a:stretch>
            <a:fillRect/>
          </a:stretch>
        </p:blipFill>
        <p:spPr>
          <a:xfrm flipH="1">
            <a:off x="1857356" y="0"/>
            <a:ext cx="1299779" cy="6858000"/>
          </a:xfrm>
          <a:prstGeom prst="rect">
            <a:avLst/>
          </a:prstGeom>
        </p:spPr>
      </p:pic>
      <p:pic>
        <p:nvPicPr>
          <p:cNvPr id="12" name="Рисунок 11" descr="2rr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3500438"/>
            <a:ext cx="1284608" cy="1357322"/>
          </a:xfrm>
          <a:prstGeom prst="rect">
            <a:avLst/>
          </a:prstGeom>
        </p:spPr>
      </p:pic>
      <p:pic>
        <p:nvPicPr>
          <p:cNvPr id="13" name="Рисунок 12" descr="2rr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1643050"/>
            <a:ext cx="1284608" cy="1357322"/>
          </a:xfrm>
          <a:prstGeom prst="rect">
            <a:avLst/>
          </a:prstGeom>
        </p:spPr>
      </p:pic>
      <p:pic>
        <p:nvPicPr>
          <p:cNvPr id="15" name="Рисунок 14" descr="2rr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3286116" y="1643050"/>
            <a:ext cx="1284608" cy="1357322"/>
          </a:xfrm>
          <a:prstGeom prst="rect">
            <a:avLst/>
          </a:prstGeom>
        </p:spPr>
      </p:pic>
      <p:pic>
        <p:nvPicPr>
          <p:cNvPr id="20" name="Рисунок 19" descr="2rr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3357554" y="3500438"/>
            <a:ext cx="1284608" cy="1357322"/>
          </a:xfrm>
          <a:prstGeom prst="rect">
            <a:avLst/>
          </a:prstGeom>
        </p:spPr>
      </p:pic>
    </p:spTree>
  </p:cSld>
  <p:clrMapOvr>
    <a:masterClrMapping/>
  </p:clrMapOvr>
  <p:transition advClick="0" advTm="9000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et of disco music background 02.bmp"/>
          <p:cNvPicPr>
            <a:picLocks noChangeAspect="1"/>
          </p:cNvPicPr>
          <p:nvPr/>
        </p:nvPicPr>
        <p:blipFill>
          <a:blip r:embed="rId2" cstate="print"/>
          <a:srcRect l="58771"/>
          <a:stretch>
            <a:fillRect/>
          </a:stretch>
        </p:blipFill>
        <p:spPr>
          <a:xfrm>
            <a:off x="7143768" y="0"/>
            <a:ext cx="2000232" cy="6858000"/>
          </a:xfrm>
          <a:prstGeom prst="rect">
            <a:avLst/>
          </a:prstGeom>
        </p:spPr>
      </p:pic>
      <p:pic>
        <p:nvPicPr>
          <p:cNvPr id="8" name="Рисунок 7" descr="Set of disco music background 02.bmp"/>
          <p:cNvPicPr>
            <a:picLocks noChangeAspect="1"/>
          </p:cNvPicPr>
          <p:nvPr/>
        </p:nvPicPr>
        <p:blipFill>
          <a:blip r:embed="rId2" cstate="print"/>
          <a:srcRect l="58771"/>
          <a:stretch>
            <a:fillRect/>
          </a:stretch>
        </p:blipFill>
        <p:spPr>
          <a:xfrm flipH="1">
            <a:off x="0" y="0"/>
            <a:ext cx="2000232" cy="6858000"/>
          </a:xfrm>
          <a:prstGeom prst="rect">
            <a:avLst/>
          </a:prstGeom>
        </p:spPr>
      </p:pic>
      <p:pic>
        <p:nvPicPr>
          <p:cNvPr id="10" name="Рисунок 9" descr="bdy (1).jpg"/>
          <p:cNvPicPr>
            <a:picLocks noChangeAspect="1"/>
          </p:cNvPicPr>
          <p:nvPr/>
        </p:nvPicPr>
        <p:blipFill>
          <a:blip r:embed="rId3" cstate="print"/>
          <a:srcRect l="32898" r="14465"/>
          <a:stretch>
            <a:fillRect/>
          </a:stretch>
        </p:blipFill>
        <p:spPr>
          <a:xfrm>
            <a:off x="3143240" y="0"/>
            <a:ext cx="4000528" cy="6858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214678" y="3500438"/>
            <a:ext cx="1285884" cy="1571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429124" y="3357562"/>
            <a:ext cx="1214446" cy="164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286116" y="1714488"/>
            <a:ext cx="1214446" cy="164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429124" y="1714488"/>
            <a:ext cx="1214446" cy="1571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bdy (1).jpg"/>
          <p:cNvPicPr>
            <a:picLocks noChangeAspect="1"/>
          </p:cNvPicPr>
          <p:nvPr/>
        </p:nvPicPr>
        <p:blipFill>
          <a:blip r:embed="rId3" cstate="print"/>
          <a:srcRect r="82898"/>
          <a:stretch>
            <a:fillRect/>
          </a:stretch>
        </p:blipFill>
        <p:spPr>
          <a:xfrm flipH="1">
            <a:off x="1857356" y="0"/>
            <a:ext cx="1299779" cy="6858000"/>
          </a:xfrm>
          <a:prstGeom prst="rect">
            <a:avLst/>
          </a:prstGeom>
        </p:spPr>
      </p:pic>
      <p:pic>
        <p:nvPicPr>
          <p:cNvPr id="11" name="Рисунок 10" descr="6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643050"/>
            <a:ext cx="1157476" cy="1428760"/>
          </a:xfrm>
          <a:prstGeom prst="rect">
            <a:avLst/>
          </a:prstGeom>
        </p:spPr>
      </p:pic>
      <p:pic>
        <p:nvPicPr>
          <p:cNvPr id="12" name="Рисунок 11" descr="6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3429000"/>
            <a:ext cx="1157476" cy="1428760"/>
          </a:xfrm>
          <a:prstGeom prst="rect">
            <a:avLst/>
          </a:prstGeom>
        </p:spPr>
      </p:pic>
      <p:pic>
        <p:nvPicPr>
          <p:cNvPr id="13" name="Рисунок 12" descr="6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214678" y="1714488"/>
            <a:ext cx="1157476" cy="1428760"/>
          </a:xfrm>
          <a:prstGeom prst="rect">
            <a:avLst/>
          </a:prstGeom>
        </p:spPr>
      </p:pic>
      <p:pic>
        <p:nvPicPr>
          <p:cNvPr id="15" name="Рисунок 14" descr="6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286116" y="3500438"/>
            <a:ext cx="1157476" cy="1428760"/>
          </a:xfrm>
          <a:prstGeom prst="rect">
            <a:avLst/>
          </a:prstGeom>
        </p:spPr>
      </p:pic>
    </p:spTree>
  </p:cSld>
  <p:clrMapOvr>
    <a:masterClrMapping/>
  </p:clrMapOvr>
  <p:transition advClick="0" advTm="9000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et of disco music background 02.bmp"/>
          <p:cNvPicPr>
            <a:picLocks noChangeAspect="1"/>
          </p:cNvPicPr>
          <p:nvPr/>
        </p:nvPicPr>
        <p:blipFill>
          <a:blip r:embed="rId2" cstate="print"/>
          <a:srcRect l="58771"/>
          <a:stretch>
            <a:fillRect/>
          </a:stretch>
        </p:blipFill>
        <p:spPr>
          <a:xfrm>
            <a:off x="7143768" y="0"/>
            <a:ext cx="2000232" cy="6858000"/>
          </a:xfrm>
          <a:prstGeom prst="rect">
            <a:avLst/>
          </a:prstGeom>
        </p:spPr>
      </p:pic>
      <p:pic>
        <p:nvPicPr>
          <p:cNvPr id="8" name="Рисунок 7" descr="Set of disco music background 02.bmp"/>
          <p:cNvPicPr>
            <a:picLocks noChangeAspect="1"/>
          </p:cNvPicPr>
          <p:nvPr/>
        </p:nvPicPr>
        <p:blipFill>
          <a:blip r:embed="rId3" cstate="print"/>
          <a:srcRect l="58771"/>
          <a:stretch>
            <a:fillRect/>
          </a:stretch>
        </p:blipFill>
        <p:spPr>
          <a:xfrm flipH="1">
            <a:off x="0" y="0"/>
            <a:ext cx="2000232" cy="6858000"/>
          </a:xfrm>
          <a:prstGeom prst="rect">
            <a:avLst/>
          </a:prstGeom>
        </p:spPr>
      </p:pic>
      <p:pic>
        <p:nvPicPr>
          <p:cNvPr id="10" name="Рисунок 9" descr="bdy (1).jpg"/>
          <p:cNvPicPr>
            <a:picLocks noChangeAspect="1"/>
          </p:cNvPicPr>
          <p:nvPr/>
        </p:nvPicPr>
        <p:blipFill>
          <a:blip r:embed="rId4" cstate="print"/>
          <a:srcRect l="32898" r="14465"/>
          <a:stretch>
            <a:fillRect/>
          </a:stretch>
        </p:blipFill>
        <p:spPr>
          <a:xfrm>
            <a:off x="3143240" y="0"/>
            <a:ext cx="4000528" cy="6858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214678" y="3500438"/>
            <a:ext cx="1285884" cy="1571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429124" y="3357562"/>
            <a:ext cx="1214446" cy="164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286116" y="1714488"/>
            <a:ext cx="1214446" cy="164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429124" y="1714488"/>
            <a:ext cx="1214446" cy="1571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bdy (1).jpg"/>
          <p:cNvPicPr>
            <a:picLocks noChangeAspect="1"/>
          </p:cNvPicPr>
          <p:nvPr/>
        </p:nvPicPr>
        <p:blipFill>
          <a:blip r:embed="rId4" cstate="print"/>
          <a:srcRect r="82898"/>
          <a:stretch>
            <a:fillRect/>
          </a:stretch>
        </p:blipFill>
        <p:spPr>
          <a:xfrm flipH="1">
            <a:off x="1857356" y="0"/>
            <a:ext cx="1299779" cy="6858000"/>
          </a:xfrm>
          <a:prstGeom prst="rect">
            <a:avLst/>
          </a:prstGeom>
        </p:spPr>
      </p:pic>
      <p:pic>
        <p:nvPicPr>
          <p:cNvPr id="11" name="Рисунок 10" descr="3м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554" y="1714488"/>
            <a:ext cx="1071570" cy="1359455"/>
          </a:xfrm>
          <a:prstGeom prst="rect">
            <a:avLst/>
          </a:prstGeom>
        </p:spPr>
      </p:pic>
      <p:pic>
        <p:nvPicPr>
          <p:cNvPr id="12" name="Рисунок 11" descr="3м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1714488"/>
            <a:ext cx="1071570" cy="1359455"/>
          </a:xfrm>
          <a:prstGeom prst="rect">
            <a:avLst/>
          </a:prstGeom>
        </p:spPr>
      </p:pic>
      <p:pic>
        <p:nvPicPr>
          <p:cNvPr id="13" name="Рисунок 12" descr="3м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3714752"/>
            <a:ext cx="1071570" cy="1359455"/>
          </a:xfrm>
          <a:prstGeom prst="rect">
            <a:avLst/>
          </a:prstGeom>
        </p:spPr>
      </p:pic>
      <p:pic>
        <p:nvPicPr>
          <p:cNvPr id="15" name="Рисунок 14" descr="3м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3714752"/>
            <a:ext cx="1071570" cy="1359455"/>
          </a:xfrm>
          <a:prstGeom prst="rect">
            <a:avLst/>
          </a:prstGeom>
        </p:spPr>
      </p:pic>
    </p:spTree>
  </p:cSld>
  <p:clrMapOvr>
    <a:masterClrMapping/>
  </p:clrMapOvr>
  <p:transition advClick="0" advTm="9000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et of disco music background 02.bmp"/>
          <p:cNvPicPr>
            <a:picLocks noChangeAspect="1"/>
          </p:cNvPicPr>
          <p:nvPr/>
        </p:nvPicPr>
        <p:blipFill>
          <a:blip r:embed="rId2" cstate="print"/>
          <a:srcRect l="58771"/>
          <a:stretch>
            <a:fillRect/>
          </a:stretch>
        </p:blipFill>
        <p:spPr>
          <a:xfrm>
            <a:off x="7143768" y="0"/>
            <a:ext cx="2000232" cy="6858000"/>
          </a:xfrm>
          <a:prstGeom prst="rect">
            <a:avLst/>
          </a:prstGeom>
        </p:spPr>
      </p:pic>
      <p:pic>
        <p:nvPicPr>
          <p:cNvPr id="8" name="Рисунок 7" descr="Set of disco music background 02.bmp"/>
          <p:cNvPicPr>
            <a:picLocks noChangeAspect="1"/>
          </p:cNvPicPr>
          <p:nvPr/>
        </p:nvPicPr>
        <p:blipFill>
          <a:blip r:embed="rId2" cstate="print"/>
          <a:srcRect l="58771"/>
          <a:stretch>
            <a:fillRect/>
          </a:stretch>
        </p:blipFill>
        <p:spPr>
          <a:xfrm flipH="1">
            <a:off x="0" y="0"/>
            <a:ext cx="2000232" cy="6858000"/>
          </a:xfrm>
          <a:prstGeom prst="rect">
            <a:avLst/>
          </a:prstGeom>
        </p:spPr>
      </p:pic>
      <p:pic>
        <p:nvPicPr>
          <p:cNvPr id="10" name="Рисунок 9" descr="bdy (1).jpg"/>
          <p:cNvPicPr>
            <a:picLocks noChangeAspect="1"/>
          </p:cNvPicPr>
          <p:nvPr/>
        </p:nvPicPr>
        <p:blipFill>
          <a:blip r:embed="rId3" cstate="print"/>
          <a:srcRect l="32898" r="14465"/>
          <a:stretch>
            <a:fillRect/>
          </a:stretch>
        </p:blipFill>
        <p:spPr>
          <a:xfrm>
            <a:off x="3143240" y="0"/>
            <a:ext cx="4000528" cy="6858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214678" y="3500438"/>
            <a:ext cx="1285884" cy="1571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429124" y="3357562"/>
            <a:ext cx="1214446" cy="164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286116" y="1714488"/>
            <a:ext cx="1214446" cy="164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429124" y="1714488"/>
            <a:ext cx="1214446" cy="1571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bdy (1).jpg"/>
          <p:cNvPicPr>
            <a:picLocks noChangeAspect="1"/>
          </p:cNvPicPr>
          <p:nvPr/>
        </p:nvPicPr>
        <p:blipFill>
          <a:blip r:embed="rId3" cstate="print"/>
          <a:srcRect r="82898"/>
          <a:stretch>
            <a:fillRect/>
          </a:stretch>
        </p:blipFill>
        <p:spPr>
          <a:xfrm flipH="1">
            <a:off x="1857356" y="0"/>
            <a:ext cx="1299779" cy="6858000"/>
          </a:xfrm>
          <a:prstGeom prst="rect">
            <a:avLst/>
          </a:prstGeom>
        </p:spPr>
      </p:pic>
      <p:pic>
        <p:nvPicPr>
          <p:cNvPr id="11" name="Рисунок 10" descr="17а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071802" y="1857364"/>
            <a:ext cx="1357320" cy="1357320"/>
          </a:xfrm>
          <a:prstGeom prst="rect">
            <a:avLst/>
          </a:prstGeom>
        </p:spPr>
      </p:pic>
      <p:pic>
        <p:nvPicPr>
          <p:cNvPr id="12" name="Рисунок 11" descr="17а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1857364"/>
            <a:ext cx="1357320" cy="1357320"/>
          </a:xfrm>
          <a:prstGeom prst="rect">
            <a:avLst/>
          </a:prstGeom>
        </p:spPr>
      </p:pic>
      <p:pic>
        <p:nvPicPr>
          <p:cNvPr id="13" name="Рисунок 12" descr="17а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3643314"/>
            <a:ext cx="1357320" cy="1357320"/>
          </a:xfrm>
          <a:prstGeom prst="rect">
            <a:avLst/>
          </a:prstGeom>
        </p:spPr>
      </p:pic>
      <p:pic>
        <p:nvPicPr>
          <p:cNvPr id="15" name="Рисунок 14" descr="17а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071802" y="3643314"/>
            <a:ext cx="1357320" cy="1357320"/>
          </a:xfrm>
          <a:prstGeom prst="rect">
            <a:avLst/>
          </a:prstGeom>
        </p:spPr>
      </p:pic>
    </p:spTree>
  </p:cSld>
  <p:clrMapOvr>
    <a:masterClrMapping/>
  </p:clrMapOvr>
  <p:transition advClick="0" advTm="9000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et of disco music background 02.bmp"/>
          <p:cNvPicPr>
            <a:picLocks noChangeAspect="1"/>
          </p:cNvPicPr>
          <p:nvPr/>
        </p:nvPicPr>
        <p:blipFill>
          <a:blip r:embed="rId2" cstate="print"/>
          <a:srcRect l="58771"/>
          <a:stretch>
            <a:fillRect/>
          </a:stretch>
        </p:blipFill>
        <p:spPr>
          <a:xfrm>
            <a:off x="7143768" y="0"/>
            <a:ext cx="2000232" cy="6858000"/>
          </a:xfrm>
          <a:prstGeom prst="rect">
            <a:avLst/>
          </a:prstGeom>
        </p:spPr>
      </p:pic>
      <p:pic>
        <p:nvPicPr>
          <p:cNvPr id="8" name="Рисунок 7" descr="Set of disco music background 02.bmp"/>
          <p:cNvPicPr>
            <a:picLocks noChangeAspect="1"/>
          </p:cNvPicPr>
          <p:nvPr/>
        </p:nvPicPr>
        <p:blipFill>
          <a:blip r:embed="rId2" cstate="print"/>
          <a:srcRect l="58771"/>
          <a:stretch>
            <a:fillRect/>
          </a:stretch>
        </p:blipFill>
        <p:spPr>
          <a:xfrm flipH="1">
            <a:off x="0" y="0"/>
            <a:ext cx="2000232" cy="6858000"/>
          </a:xfrm>
          <a:prstGeom prst="rect">
            <a:avLst/>
          </a:prstGeom>
        </p:spPr>
      </p:pic>
      <p:pic>
        <p:nvPicPr>
          <p:cNvPr id="10" name="Рисунок 9" descr="bdy (1).jpg"/>
          <p:cNvPicPr>
            <a:picLocks noChangeAspect="1"/>
          </p:cNvPicPr>
          <p:nvPr/>
        </p:nvPicPr>
        <p:blipFill>
          <a:blip r:embed="rId3" cstate="print"/>
          <a:srcRect l="32898" r="14465"/>
          <a:stretch>
            <a:fillRect/>
          </a:stretch>
        </p:blipFill>
        <p:spPr>
          <a:xfrm>
            <a:off x="3143240" y="0"/>
            <a:ext cx="4000528" cy="6858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214678" y="3500438"/>
            <a:ext cx="1285884" cy="1571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429124" y="3357562"/>
            <a:ext cx="1214446" cy="164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286116" y="1714488"/>
            <a:ext cx="1214446" cy="164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429124" y="1714488"/>
            <a:ext cx="1214446" cy="1571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bdy (1).jpg"/>
          <p:cNvPicPr>
            <a:picLocks noChangeAspect="1"/>
          </p:cNvPicPr>
          <p:nvPr/>
        </p:nvPicPr>
        <p:blipFill>
          <a:blip r:embed="rId3" cstate="print"/>
          <a:srcRect r="82898"/>
          <a:stretch>
            <a:fillRect/>
          </a:stretch>
        </p:blipFill>
        <p:spPr>
          <a:xfrm flipH="1">
            <a:off x="1857356" y="0"/>
            <a:ext cx="1299779" cy="6858000"/>
          </a:xfrm>
          <a:prstGeom prst="rect">
            <a:avLst/>
          </a:prstGeom>
        </p:spPr>
      </p:pic>
      <p:pic>
        <p:nvPicPr>
          <p:cNvPr id="12" name="Рисунок 11" descr="2rr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1785926"/>
            <a:ext cx="1428760" cy="1428760"/>
          </a:xfrm>
          <a:prstGeom prst="rect">
            <a:avLst/>
          </a:prstGeom>
        </p:spPr>
      </p:pic>
      <p:pic>
        <p:nvPicPr>
          <p:cNvPr id="13" name="Рисунок 12" descr="2rr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643314"/>
            <a:ext cx="1428760" cy="1428760"/>
          </a:xfrm>
          <a:prstGeom prst="rect">
            <a:avLst/>
          </a:prstGeom>
        </p:spPr>
      </p:pic>
      <p:pic>
        <p:nvPicPr>
          <p:cNvPr id="15" name="Рисунок 14" descr="2rr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214678" y="1785926"/>
            <a:ext cx="1428760" cy="1428760"/>
          </a:xfrm>
          <a:prstGeom prst="rect">
            <a:avLst/>
          </a:prstGeom>
        </p:spPr>
      </p:pic>
      <p:pic>
        <p:nvPicPr>
          <p:cNvPr id="20" name="Рисунок 19" descr="2rr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214678" y="3643314"/>
            <a:ext cx="1428760" cy="1428760"/>
          </a:xfrm>
          <a:prstGeom prst="rect">
            <a:avLst/>
          </a:prstGeom>
        </p:spPr>
      </p:pic>
    </p:spTree>
  </p:cSld>
  <p:clrMapOvr>
    <a:masterClrMapping/>
  </p:clrMapOvr>
  <p:transition advClick="0" advTm="9000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et of disco music background 02.bmp"/>
          <p:cNvPicPr>
            <a:picLocks noChangeAspect="1"/>
          </p:cNvPicPr>
          <p:nvPr/>
        </p:nvPicPr>
        <p:blipFill>
          <a:blip r:embed="rId2" cstate="print"/>
          <a:srcRect l="58771"/>
          <a:stretch>
            <a:fillRect/>
          </a:stretch>
        </p:blipFill>
        <p:spPr>
          <a:xfrm>
            <a:off x="7143768" y="0"/>
            <a:ext cx="2000232" cy="6858000"/>
          </a:xfrm>
          <a:prstGeom prst="rect">
            <a:avLst/>
          </a:prstGeom>
        </p:spPr>
      </p:pic>
      <p:pic>
        <p:nvPicPr>
          <p:cNvPr id="8" name="Рисунок 7" descr="Set of disco music background 02.bmp"/>
          <p:cNvPicPr>
            <a:picLocks noChangeAspect="1"/>
          </p:cNvPicPr>
          <p:nvPr/>
        </p:nvPicPr>
        <p:blipFill>
          <a:blip r:embed="rId2" cstate="print"/>
          <a:srcRect l="58771"/>
          <a:stretch>
            <a:fillRect/>
          </a:stretch>
        </p:blipFill>
        <p:spPr>
          <a:xfrm flipH="1">
            <a:off x="0" y="0"/>
            <a:ext cx="2000232" cy="6858000"/>
          </a:xfrm>
          <a:prstGeom prst="rect">
            <a:avLst/>
          </a:prstGeom>
        </p:spPr>
      </p:pic>
      <p:pic>
        <p:nvPicPr>
          <p:cNvPr id="10" name="Рисунок 9" descr="bdy (1).jpg"/>
          <p:cNvPicPr>
            <a:picLocks noChangeAspect="1"/>
          </p:cNvPicPr>
          <p:nvPr/>
        </p:nvPicPr>
        <p:blipFill>
          <a:blip r:embed="rId3" cstate="print"/>
          <a:srcRect l="32898" r="14465"/>
          <a:stretch>
            <a:fillRect/>
          </a:stretch>
        </p:blipFill>
        <p:spPr>
          <a:xfrm>
            <a:off x="3143240" y="0"/>
            <a:ext cx="4000528" cy="6858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214678" y="3500438"/>
            <a:ext cx="1285884" cy="1571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429124" y="3357562"/>
            <a:ext cx="1214446" cy="164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286116" y="1714488"/>
            <a:ext cx="1214446" cy="164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429124" y="1714488"/>
            <a:ext cx="1214446" cy="1571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bdy (1).jpg"/>
          <p:cNvPicPr>
            <a:picLocks noChangeAspect="1"/>
          </p:cNvPicPr>
          <p:nvPr/>
        </p:nvPicPr>
        <p:blipFill>
          <a:blip r:embed="rId3" cstate="print"/>
          <a:srcRect r="82898"/>
          <a:stretch>
            <a:fillRect/>
          </a:stretch>
        </p:blipFill>
        <p:spPr>
          <a:xfrm flipH="1">
            <a:off x="1857356" y="0"/>
            <a:ext cx="1299779" cy="685800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1714488"/>
            <a:ext cx="13573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3643314"/>
            <a:ext cx="13573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572000" y="1714488"/>
            <a:ext cx="13573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572000" y="3643314"/>
            <a:ext cx="13573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9000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et of disco music background 02.bmp"/>
          <p:cNvPicPr>
            <a:picLocks noChangeAspect="1"/>
          </p:cNvPicPr>
          <p:nvPr/>
        </p:nvPicPr>
        <p:blipFill>
          <a:blip r:embed="rId2" cstate="print"/>
          <a:srcRect l="58771"/>
          <a:stretch>
            <a:fillRect/>
          </a:stretch>
        </p:blipFill>
        <p:spPr>
          <a:xfrm>
            <a:off x="7143768" y="0"/>
            <a:ext cx="2000232" cy="6858000"/>
          </a:xfrm>
          <a:prstGeom prst="rect">
            <a:avLst/>
          </a:prstGeom>
        </p:spPr>
      </p:pic>
      <p:pic>
        <p:nvPicPr>
          <p:cNvPr id="8" name="Рисунок 7" descr="Set of disco music background 02.bmp"/>
          <p:cNvPicPr>
            <a:picLocks noChangeAspect="1"/>
          </p:cNvPicPr>
          <p:nvPr/>
        </p:nvPicPr>
        <p:blipFill>
          <a:blip r:embed="rId2" cstate="print"/>
          <a:srcRect l="58771"/>
          <a:stretch>
            <a:fillRect/>
          </a:stretch>
        </p:blipFill>
        <p:spPr>
          <a:xfrm flipH="1">
            <a:off x="0" y="0"/>
            <a:ext cx="2000232" cy="6858000"/>
          </a:xfrm>
          <a:prstGeom prst="rect">
            <a:avLst/>
          </a:prstGeom>
        </p:spPr>
      </p:pic>
      <p:pic>
        <p:nvPicPr>
          <p:cNvPr id="10" name="Рисунок 9" descr="bdy (1).jpg"/>
          <p:cNvPicPr>
            <a:picLocks noChangeAspect="1"/>
          </p:cNvPicPr>
          <p:nvPr/>
        </p:nvPicPr>
        <p:blipFill>
          <a:blip r:embed="rId3" cstate="print"/>
          <a:srcRect l="32898" r="14465"/>
          <a:stretch>
            <a:fillRect/>
          </a:stretch>
        </p:blipFill>
        <p:spPr>
          <a:xfrm>
            <a:off x="3143240" y="0"/>
            <a:ext cx="4000528" cy="6858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214678" y="3500438"/>
            <a:ext cx="1285884" cy="1571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429124" y="3357562"/>
            <a:ext cx="1214446" cy="164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286116" y="1714488"/>
            <a:ext cx="1214446" cy="164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429124" y="1714488"/>
            <a:ext cx="1214446" cy="1571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bdy (1).jpg"/>
          <p:cNvPicPr>
            <a:picLocks noChangeAspect="1"/>
          </p:cNvPicPr>
          <p:nvPr/>
        </p:nvPicPr>
        <p:blipFill>
          <a:blip r:embed="rId3" cstate="print"/>
          <a:srcRect r="82898"/>
          <a:stretch>
            <a:fillRect/>
          </a:stretch>
        </p:blipFill>
        <p:spPr>
          <a:xfrm flipH="1">
            <a:off x="1857356" y="0"/>
            <a:ext cx="1299779" cy="68580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857364"/>
            <a:ext cx="12858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786190"/>
            <a:ext cx="12858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214678" y="1857364"/>
            <a:ext cx="12858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214678" y="3786190"/>
            <a:ext cx="12858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9000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et of disco music background 02.bmp"/>
          <p:cNvPicPr>
            <a:picLocks noChangeAspect="1"/>
          </p:cNvPicPr>
          <p:nvPr/>
        </p:nvPicPr>
        <p:blipFill>
          <a:blip r:embed="rId2" cstate="print"/>
          <a:srcRect l="58771"/>
          <a:stretch>
            <a:fillRect/>
          </a:stretch>
        </p:blipFill>
        <p:spPr>
          <a:xfrm>
            <a:off x="7143768" y="0"/>
            <a:ext cx="2000232" cy="6858000"/>
          </a:xfrm>
          <a:prstGeom prst="rect">
            <a:avLst/>
          </a:prstGeom>
        </p:spPr>
      </p:pic>
      <p:pic>
        <p:nvPicPr>
          <p:cNvPr id="8" name="Рисунок 7" descr="Set of disco music background 02.bmp"/>
          <p:cNvPicPr>
            <a:picLocks noChangeAspect="1"/>
          </p:cNvPicPr>
          <p:nvPr/>
        </p:nvPicPr>
        <p:blipFill>
          <a:blip r:embed="rId3" cstate="print"/>
          <a:srcRect l="58771"/>
          <a:stretch>
            <a:fillRect/>
          </a:stretch>
        </p:blipFill>
        <p:spPr>
          <a:xfrm flipH="1">
            <a:off x="0" y="0"/>
            <a:ext cx="2000232" cy="6858000"/>
          </a:xfrm>
          <a:prstGeom prst="rect">
            <a:avLst/>
          </a:prstGeom>
        </p:spPr>
      </p:pic>
      <p:pic>
        <p:nvPicPr>
          <p:cNvPr id="10" name="Рисунок 9" descr="bdy (1).jpg"/>
          <p:cNvPicPr>
            <a:picLocks noChangeAspect="1"/>
          </p:cNvPicPr>
          <p:nvPr/>
        </p:nvPicPr>
        <p:blipFill>
          <a:blip r:embed="rId4" cstate="print"/>
          <a:srcRect l="32898" r="14465"/>
          <a:stretch>
            <a:fillRect/>
          </a:stretch>
        </p:blipFill>
        <p:spPr>
          <a:xfrm>
            <a:off x="3143240" y="0"/>
            <a:ext cx="4000528" cy="6858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214678" y="3500438"/>
            <a:ext cx="1285884" cy="1571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429124" y="3357562"/>
            <a:ext cx="1214446" cy="164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286116" y="1714488"/>
            <a:ext cx="1214446" cy="164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429124" y="1714488"/>
            <a:ext cx="1214446" cy="1571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bdy (1).jpg"/>
          <p:cNvPicPr>
            <a:picLocks noChangeAspect="1"/>
          </p:cNvPicPr>
          <p:nvPr/>
        </p:nvPicPr>
        <p:blipFill>
          <a:blip r:embed="rId4" cstate="print"/>
          <a:srcRect r="82898"/>
          <a:stretch>
            <a:fillRect/>
          </a:stretch>
        </p:blipFill>
        <p:spPr>
          <a:xfrm flipH="1">
            <a:off x="1857356" y="0"/>
            <a:ext cx="1299779" cy="6858000"/>
          </a:xfrm>
          <a:prstGeom prst="rect">
            <a:avLst/>
          </a:prstGeom>
        </p:spPr>
      </p:pic>
      <p:pic>
        <p:nvPicPr>
          <p:cNvPr id="11" name="Рисунок 10" descr="1d8948ecfdaf60ac80119692f951596c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3357562"/>
            <a:ext cx="876305" cy="1752610"/>
          </a:xfrm>
          <a:prstGeom prst="rect">
            <a:avLst/>
          </a:prstGeom>
        </p:spPr>
      </p:pic>
      <p:pic>
        <p:nvPicPr>
          <p:cNvPr id="12" name="Рисунок 11" descr="1d8948ecfdaf60ac80119692f951596c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554" y="1643050"/>
            <a:ext cx="876305" cy="1752610"/>
          </a:xfrm>
          <a:prstGeom prst="rect">
            <a:avLst/>
          </a:prstGeom>
        </p:spPr>
      </p:pic>
      <p:pic>
        <p:nvPicPr>
          <p:cNvPr id="13" name="Рисунок 12" descr="1d8948ecfdaf60ac80119692f951596c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4714876" y="1643050"/>
            <a:ext cx="876305" cy="1752610"/>
          </a:xfrm>
          <a:prstGeom prst="rect">
            <a:avLst/>
          </a:prstGeom>
        </p:spPr>
      </p:pic>
      <p:pic>
        <p:nvPicPr>
          <p:cNvPr id="15" name="Рисунок 14" descr="1d8948ecfdaf60ac80119692f951596c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4786314" y="3357562"/>
            <a:ext cx="876305" cy="1752610"/>
          </a:xfrm>
          <a:prstGeom prst="rect">
            <a:avLst/>
          </a:prstGeom>
        </p:spPr>
      </p:pic>
    </p:spTree>
  </p:cSld>
  <p:clrMapOvr>
    <a:masterClrMapping/>
  </p:clrMapOvr>
  <p:transition advClick="0" advTm="9000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et of disco music background 02.bmp"/>
          <p:cNvPicPr>
            <a:picLocks noChangeAspect="1"/>
          </p:cNvPicPr>
          <p:nvPr/>
        </p:nvPicPr>
        <p:blipFill>
          <a:blip r:embed="rId2" cstate="print"/>
          <a:srcRect l="58771"/>
          <a:stretch>
            <a:fillRect/>
          </a:stretch>
        </p:blipFill>
        <p:spPr>
          <a:xfrm>
            <a:off x="7143768" y="0"/>
            <a:ext cx="2000232" cy="6858000"/>
          </a:xfrm>
          <a:prstGeom prst="rect">
            <a:avLst/>
          </a:prstGeom>
        </p:spPr>
      </p:pic>
      <p:pic>
        <p:nvPicPr>
          <p:cNvPr id="8" name="Рисунок 7" descr="Set of disco music background 02.bmp"/>
          <p:cNvPicPr>
            <a:picLocks noChangeAspect="1"/>
          </p:cNvPicPr>
          <p:nvPr/>
        </p:nvPicPr>
        <p:blipFill>
          <a:blip r:embed="rId2" cstate="print"/>
          <a:srcRect l="58771"/>
          <a:stretch>
            <a:fillRect/>
          </a:stretch>
        </p:blipFill>
        <p:spPr>
          <a:xfrm flipH="1">
            <a:off x="0" y="0"/>
            <a:ext cx="2000232" cy="6858000"/>
          </a:xfrm>
          <a:prstGeom prst="rect">
            <a:avLst/>
          </a:prstGeom>
        </p:spPr>
      </p:pic>
      <p:pic>
        <p:nvPicPr>
          <p:cNvPr id="10" name="Рисунок 9" descr="bdy (1).jpg"/>
          <p:cNvPicPr>
            <a:picLocks noChangeAspect="1"/>
          </p:cNvPicPr>
          <p:nvPr/>
        </p:nvPicPr>
        <p:blipFill>
          <a:blip r:embed="rId3" cstate="print"/>
          <a:srcRect l="32898" r="14465"/>
          <a:stretch>
            <a:fillRect/>
          </a:stretch>
        </p:blipFill>
        <p:spPr>
          <a:xfrm>
            <a:off x="3143240" y="0"/>
            <a:ext cx="4000528" cy="6858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214678" y="3500438"/>
            <a:ext cx="1285884" cy="1571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429124" y="3357562"/>
            <a:ext cx="1214446" cy="164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286116" y="1714488"/>
            <a:ext cx="1214446" cy="164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429124" y="1714488"/>
            <a:ext cx="1214446" cy="1571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bdy (1).jpg"/>
          <p:cNvPicPr>
            <a:picLocks noChangeAspect="1"/>
          </p:cNvPicPr>
          <p:nvPr/>
        </p:nvPicPr>
        <p:blipFill>
          <a:blip r:embed="rId3" cstate="print"/>
          <a:srcRect r="82898"/>
          <a:stretch>
            <a:fillRect/>
          </a:stretch>
        </p:blipFill>
        <p:spPr>
          <a:xfrm>
            <a:off x="1857356" y="0"/>
            <a:ext cx="1299779" cy="6858000"/>
          </a:xfrm>
          <a:prstGeom prst="rect">
            <a:avLst/>
          </a:prstGeom>
        </p:spPr>
      </p:pic>
      <p:pic>
        <p:nvPicPr>
          <p:cNvPr id="12" name="Рисунок 11" descr="15m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1643050"/>
            <a:ext cx="1428760" cy="1873263"/>
          </a:xfrm>
          <a:prstGeom prst="rect">
            <a:avLst/>
          </a:prstGeom>
        </p:spPr>
      </p:pic>
      <p:pic>
        <p:nvPicPr>
          <p:cNvPr id="13" name="Рисунок 12" descr="15m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3357562"/>
            <a:ext cx="1428760" cy="1873263"/>
          </a:xfrm>
          <a:prstGeom prst="rect">
            <a:avLst/>
          </a:prstGeom>
        </p:spPr>
      </p:pic>
      <p:pic>
        <p:nvPicPr>
          <p:cNvPr id="15" name="Рисунок 14" descr="15m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357554" y="1643050"/>
            <a:ext cx="1428760" cy="1873263"/>
          </a:xfrm>
          <a:prstGeom prst="rect">
            <a:avLst/>
          </a:prstGeom>
        </p:spPr>
      </p:pic>
      <p:pic>
        <p:nvPicPr>
          <p:cNvPr id="20" name="Рисунок 19" descr="15m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214678" y="3357562"/>
            <a:ext cx="1428760" cy="1873263"/>
          </a:xfrm>
          <a:prstGeom prst="rect">
            <a:avLst/>
          </a:prstGeom>
        </p:spPr>
      </p:pic>
    </p:spTree>
  </p:cSld>
  <p:clrMapOvr>
    <a:masterClrMapping/>
  </p:clrMapOvr>
  <p:transition advClick="0" advTm="9000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et of disco music background 02.bmp"/>
          <p:cNvPicPr>
            <a:picLocks noChangeAspect="1"/>
          </p:cNvPicPr>
          <p:nvPr/>
        </p:nvPicPr>
        <p:blipFill>
          <a:blip r:embed="rId2" cstate="print"/>
          <a:srcRect l="58771"/>
          <a:stretch>
            <a:fillRect/>
          </a:stretch>
        </p:blipFill>
        <p:spPr>
          <a:xfrm>
            <a:off x="7143768" y="0"/>
            <a:ext cx="2000232" cy="6858000"/>
          </a:xfrm>
          <a:prstGeom prst="rect">
            <a:avLst/>
          </a:prstGeom>
        </p:spPr>
      </p:pic>
      <p:pic>
        <p:nvPicPr>
          <p:cNvPr id="8" name="Рисунок 7" descr="Set of disco music background 02.bmp"/>
          <p:cNvPicPr>
            <a:picLocks noChangeAspect="1"/>
          </p:cNvPicPr>
          <p:nvPr/>
        </p:nvPicPr>
        <p:blipFill>
          <a:blip r:embed="rId2" cstate="print"/>
          <a:srcRect l="58771"/>
          <a:stretch>
            <a:fillRect/>
          </a:stretch>
        </p:blipFill>
        <p:spPr>
          <a:xfrm flipH="1">
            <a:off x="0" y="0"/>
            <a:ext cx="2000232" cy="6858000"/>
          </a:xfrm>
          <a:prstGeom prst="rect">
            <a:avLst/>
          </a:prstGeom>
        </p:spPr>
      </p:pic>
      <p:pic>
        <p:nvPicPr>
          <p:cNvPr id="10" name="Рисунок 9" descr="bdy (1).jpg"/>
          <p:cNvPicPr>
            <a:picLocks noChangeAspect="1"/>
          </p:cNvPicPr>
          <p:nvPr/>
        </p:nvPicPr>
        <p:blipFill>
          <a:blip r:embed="rId3" cstate="print"/>
          <a:srcRect l="32898" r="14465"/>
          <a:stretch>
            <a:fillRect/>
          </a:stretch>
        </p:blipFill>
        <p:spPr>
          <a:xfrm>
            <a:off x="3143240" y="0"/>
            <a:ext cx="4000528" cy="6858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214678" y="3500438"/>
            <a:ext cx="1285884" cy="1571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429124" y="3357562"/>
            <a:ext cx="1214446" cy="164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286116" y="1714488"/>
            <a:ext cx="1214446" cy="164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429124" y="1714488"/>
            <a:ext cx="1214446" cy="1571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bdy (1).jpg"/>
          <p:cNvPicPr>
            <a:picLocks noChangeAspect="1"/>
          </p:cNvPicPr>
          <p:nvPr/>
        </p:nvPicPr>
        <p:blipFill>
          <a:blip r:embed="rId3" cstate="print"/>
          <a:srcRect r="82898"/>
          <a:stretch>
            <a:fillRect/>
          </a:stretch>
        </p:blipFill>
        <p:spPr>
          <a:xfrm flipH="1">
            <a:off x="1857356" y="0"/>
            <a:ext cx="1299779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1928802"/>
            <a:ext cx="12144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3714752"/>
            <a:ext cx="12144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500562" y="1928802"/>
            <a:ext cx="12144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500562" y="3714752"/>
            <a:ext cx="12144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9000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et of disco music background 02.bmp"/>
          <p:cNvPicPr>
            <a:picLocks noChangeAspect="1"/>
          </p:cNvPicPr>
          <p:nvPr/>
        </p:nvPicPr>
        <p:blipFill>
          <a:blip r:embed="rId2" cstate="print"/>
          <a:srcRect l="58771"/>
          <a:stretch>
            <a:fillRect/>
          </a:stretch>
        </p:blipFill>
        <p:spPr>
          <a:xfrm>
            <a:off x="7143768" y="0"/>
            <a:ext cx="2000232" cy="6858000"/>
          </a:xfrm>
          <a:prstGeom prst="rect">
            <a:avLst/>
          </a:prstGeom>
        </p:spPr>
      </p:pic>
      <p:pic>
        <p:nvPicPr>
          <p:cNvPr id="8" name="Рисунок 7" descr="Set of disco music background 02.bmp"/>
          <p:cNvPicPr>
            <a:picLocks noChangeAspect="1"/>
          </p:cNvPicPr>
          <p:nvPr/>
        </p:nvPicPr>
        <p:blipFill>
          <a:blip r:embed="rId2" cstate="print"/>
          <a:srcRect l="58771"/>
          <a:stretch>
            <a:fillRect/>
          </a:stretch>
        </p:blipFill>
        <p:spPr>
          <a:xfrm flipH="1">
            <a:off x="0" y="0"/>
            <a:ext cx="2000232" cy="6858000"/>
          </a:xfrm>
          <a:prstGeom prst="rect">
            <a:avLst/>
          </a:prstGeom>
        </p:spPr>
      </p:pic>
      <p:pic>
        <p:nvPicPr>
          <p:cNvPr id="10" name="Рисунок 9" descr="bdy (1).jpg"/>
          <p:cNvPicPr>
            <a:picLocks noChangeAspect="1"/>
          </p:cNvPicPr>
          <p:nvPr/>
        </p:nvPicPr>
        <p:blipFill>
          <a:blip r:embed="rId3" cstate="print"/>
          <a:srcRect l="32898" r="14465"/>
          <a:stretch>
            <a:fillRect/>
          </a:stretch>
        </p:blipFill>
        <p:spPr>
          <a:xfrm>
            <a:off x="3143240" y="0"/>
            <a:ext cx="4000528" cy="6858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214678" y="3500438"/>
            <a:ext cx="1285884" cy="1571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429124" y="3357562"/>
            <a:ext cx="1214446" cy="164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286116" y="1714488"/>
            <a:ext cx="1214446" cy="164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429124" y="1714488"/>
            <a:ext cx="1214446" cy="1571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bdy (1).jpg"/>
          <p:cNvPicPr>
            <a:picLocks noChangeAspect="1"/>
          </p:cNvPicPr>
          <p:nvPr/>
        </p:nvPicPr>
        <p:blipFill>
          <a:blip r:embed="rId3" cstate="print"/>
          <a:srcRect r="82898"/>
          <a:stretch>
            <a:fillRect/>
          </a:stretch>
        </p:blipFill>
        <p:spPr>
          <a:xfrm flipH="1">
            <a:off x="1857356" y="0"/>
            <a:ext cx="1299779" cy="6858000"/>
          </a:xfrm>
          <a:prstGeom prst="rect">
            <a:avLst/>
          </a:prstGeom>
        </p:spPr>
      </p:pic>
      <p:pic>
        <p:nvPicPr>
          <p:cNvPr id="11" name="Рисунок 10" descr="3D26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1785926"/>
            <a:ext cx="1266831" cy="1487790"/>
          </a:xfrm>
          <a:prstGeom prst="rect">
            <a:avLst/>
          </a:prstGeom>
        </p:spPr>
      </p:pic>
      <p:pic>
        <p:nvPicPr>
          <p:cNvPr id="13" name="Рисунок 12" descr="3D26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3571876"/>
            <a:ext cx="1266831" cy="1487790"/>
          </a:xfrm>
          <a:prstGeom prst="rect">
            <a:avLst/>
          </a:prstGeom>
        </p:spPr>
      </p:pic>
      <p:pic>
        <p:nvPicPr>
          <p:cNvPr id="15" name="Рисунок 14" descr="3D26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214678" y="1785926"/>
            <a:ext cx="1266831" cy="1487790"/>
          </a:xfrm>
          <a:prstGeom prst="rect">
            <a:avLst/>
          </a:prstGeom>
        </p:spPr>
      </p:pic>
      <p:pic>
        <p:nvPicPr>
          <p:cNvPr id="20" name="Рисунок 19" descr="3D26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214678" y="3500438"/>
            <a:ext cx="1266831" cy="1487790"/>
          </a:xfrm>
          <a:prstGeom prst="rect">
            <a:avLst/>
          </a:prstGeom>
        </p:spPr>
      </p:pic>
    </p:spTree>
  </p:cSld>
  <p:clrMapOvr>
    <a:masterClrMapping/>
  </p:clrMapOvr>
  <p:transition advClick="0" advTm="9000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et of disco music background 02.bmp"/>
          <p:cNvPicPr>
            <a:picLocks noChangeAspect="1"/>
          </p:cNvPicPr>
          <p:nvPr/>
        </p:nvPicPr>
        <p:blipFill>
          <a:blip r:embed="rId2" cstate="print"/>
          <a:srcRect l="58771"/>
          <a:stretch>
            <a:fillRect/>
          </a:stretch>
        </p:blipFill>
        <p:spPr>
          <a:xfrm>
            <a:off x="7143768" y="0"/>
            <a:ext cx="2000232" cy="6858000"/>
          </a:xfrm>
          <a:prstGeom prst="rect">
            <a:avLst/>
          </a:prstGeom>
        </p:spPr>
      </p:pic>
      <p:pic>
        <p:nvPicPr>
          <p:cNvPr id="8" name="Рисунок 7" descr="Set of disco music background 02.bmp"/>
          <p:cNvPicPr>
            <a:picLocks noChangeAspect="1"/>
          </p:cNvPicPr>
          <p:nvPr/>
        </p:nvPicPr>
        <p:blipFill>
          <a:blip r:embed="rId2" cstate="print"/>
          <a:srcRect l="58771"/>
          <a:stretch>
            <a:fillRect/>
          </a:stretch>
        </p:blipFill>
        <p:spPr>
          <a:xfrm flipH="1">
            <a:off x="0" y="0"/>
            <a:ext cx="2000232" cy="6858000"/>
          </a:xfrm>
          <a:prstGeom prst="rect">
            <a:avLst/>
          </a:prstGeom>
        </p:spPr>
      </p:pic>
      <p:pic>
        <p:nvPicPr>
          <p:cNvPr id="10" name="Рисунок 9" descr="bdy (1).jpg"/>
          <p:cNvPicPr>
            <a:picLocks noChangeAspect="1"/>
          </p:cNvPicPr>
          <p:nvPr/>
        </p:nvPicPr>
        <p:blipFill>
          <a:blip r:embed="rId3" cstate="print"/>
          <a:srcRect l="32898" r="14465"/>
          <a:stretch>
            <a:fillRect/>
          </a:stretch>
        </p:blipFill>
        <p:spPr>
          <a:xfrm>
            <a:off x="3143240" y="0"/>
            <a:ext cx="4000528" cy="6858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214678" y="3500438"/>
            <a:ext cx="1285884" cy="1571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429124" y="3357562"/>
            <a:ext cx="1214446" cy="164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286116" y="1714488"/>
            <a:ext cx="1214446" cy="164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429124" y="1714488"/>
            <a:ext cx="1214446" cy="1571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bdy (1).jpg"/>
          <p:cNvPicPr>
            <a:picLocks noChangeAspect="1"/>
          </p:cNvPicPr>
          <p:nvPr/>
        </p:nvPicPr>
        <p:blipFill>
          <a:blip r:embed="rId3" cstate="print"/>
          <a:srcRect r="82898"/>
          <a:stretch>
            <a:fillRect/>
          </a:stretch>
        </p:blipFill>
        <p:spPr>
          <a:xfrm flipH="1">
            <a:off x="1857356" y="0"/>
            <a:ext cx="1299779" cy="685800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357554" y="1785926"/>
            <a:ext cx="957763" cy="1284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286116" y="3643314"/>
            <a:ext cx="957763" cy="1284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857364"/>
            <a:ext cx="957763" cy="1284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643314"/>
            <a:ext cx="957763" cy="1284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9000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et of disco music background 02.bmp"/>
          <p:cNvPicPr>
            <a:picLocks noChangeAspect="1"/>
          </p:cNvPicPr>
          <p:nvPr/>
        </p:nvPicPr>
        <p:blipFill>
          <a:blip r:embed="rId2" cstate="print"/>
          <a:srcRect l="58771"/>
          <a:stretch>
            <a:fillRect/>
          </a:stretch>
        </p:blipFill>
        <p:spPr>
          <a:xfrm>
            <a:off x="7143768" y="0"/>
            <a:ext cx="2000232" cy="6858000"/>
          </a:xfrm>
          <a:prstGeom prst="rect">
            <a:avLst/>
          </a:prstGeom>
        </p:spPr>
      </p:pic>
      <p:pic>
        <p:nvPicPr>
          <p:cNvPr id="8" name="Рисунок 7" descr="Set of disco music background 02.bmp"/>
          <p:cNvPicPr>
            <a:picLocks noChangeAspect="1"/>
          </p:cNvPicPr>
          <p:nvPr/>
        </p:nvPicPr>
        <p:blipFill>
          <a:blip r:embed="rId2" cstate="print"/>
          <a:srcRect l="58771"/>
          <a:stretch>
            <a:fillRect/>
          </a:stretch>
        </p:blipFill>
        <p:spPr>
          <a:xfrm flipH="1">
            <a:off x="0" y="0"/>
            <a:ext cx="2000232" cy="6858000"/>
          </a:xfrm>
          <a:prstGeom prst="rect">
            <a:avLst/>
          </a:prstGeom>
        </p:spPr>
      </p:pic>
      <p:pic>
        <p:nvPicPr>
          <p:cNvPr id="10" name="Рисунок 9" descr="bdy (1).jpg"/>
          <p:cNvPicPr>
            <a:picLocks noChangeAspect="1"/>
          </p:cNvPicPr>
          <p:nvPr/>
        </p:nvPicPr>
        <p:blipFill>
          <a:blip r:embed="rId3" cstate="print"/>
          <a:srcRect l="32898" r="14465"/>
          <a:stretch>
            <a:fillRect/>
          </a:stretch>
        </p:blipFill>
        <p:spPr>
          <a:xfrm>
            <a:off x="3143240" y="0"/>
            <a:ext cx="4000528" cy="6858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214678" y="3500438"/>
            <a:ext cx="1285884" cy="1571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429124" y="3357562"/>
            <a:ext cx="1214446" cy="164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286116" y="1714488"/>
            <a:ext cx="1214446" cy="164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bdy (1).jpg"/>
          <p:cNvPicPr>
            <a:picLocks noChangeAspect="1"/>
          </p:cNvPicPr>
          <p:nvPr/>
        </p:nvPicPr>
        <p:blipFill>
          <a:blip r:embed="rId3" cstate="print"/>
          <a:srcRect r="82898"/>
          <a:stretch>
            <a:fillRect/>
          </a:stretch>
        </p:blipFill>
        <p:spPr>
          <a:xfrm flipH="1">
            <a:off x="1857356" y="0"/>
            <a:ext cx="1299779" cy="685800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2428868"/>
            <a:ext cx="250033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4429124" y="1714488"/>
            <a:ext cx="1428760" cy="1571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571480"/>
            <a:ext cx="250033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bdy (1).jpg"/>
          <p:cNvPicPr>
            <a:picLocks noChangeAspect="1"/>
          </p:cNvPicPr>
          <p:nvPr/>
        </p:nvPicPr>
        <p:blipFill>
          <a:blip r:embed="rId3" cstate="print"/>
          <a:srcRect l="32898" r="14465" b="76042"/>
          <a:stretch>
            <a:fillRect/>
          </a:stretch>
        </p:blipFill>
        <p:spPr>
          <a:xfrm>
            <a:off x="3143240" y="0"/>
            <a:ext cx="4000528" cy="1643050"/>
          </a:xfrm>
          <a:prstGeom prst="rect">
            <a:avLst/>
          </a:prstGeom>
        </p:spPr>
      </p:pic>
    </p:spTree>
  </p:cSld>
  <p:clrMapOvr>
    <a:masterClrMapping/>
  </p:clrMapOvr>
  <p:transition advClick="0" advTm="9000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et of disco music background 02.bmp"/>
          <p:cNvPicPr>
            <a:picLocks noChangeAspect="1"/>
          </p:cNvPicPr>
          <p:nvPr/>
        </p:nvPicPr>
        <p:blipFill>
          <a:blip r:embed="rId2" cstate="print"/>
          <a:srcRect l="58771"/>
          <a:stretch>
            <a:fillRect/>
          </a:stretch>
        </p:blipFill>
        <p:spPr>
          <a:xfrm>
            <a:off x="7143768" y="0"/>
            <a:ext cx="2000232" cy="6858000"/>
          </a:xfrm>
          <a:prstGeom prst="rect">
            <a:avLst/>
          </a:prstGeom>
        </p:spPr>
      </p:pic>
      <p:pic>
        <p:nvPicPr>
          <p:cNvPr id="8" name="Рисунок 7" descr="Set of disco music background 02.bmp"/>
          <p:cNvPicPr>
            <a:picLocks noChangeAspect="1"/>
          </p:cNvPicPr>
          <p:nvPr/>
        </p:nvPicPr>
        <p:blipFill>
          <a:blip r:embed="rId2" cstate="print"/>
          <a:srcRect l="58771"/>
          <a:stretch>
            <a:fillRect/>
          </a:stretch>
        </p:blipFill>
        <p:spPr>
          <a:xfrm flipH="1">
            <a:off x="0" y="0"/>
            <a:ext cx="2000232" cy="6858000"/>
          </a:xfrm>
          <a:prstGeom prst="rect">
            <a:avLst/>
          </a:prstGeom>
        </p:spPr>
      </p:pic>
      <p:pic>
        <p:nvPicPr>
          <p:cNvPr id="10" name="Рисунок 9" descr="bdy (1).jpg"/>
          <p:cNvPicPr>
            <a:picLocks noChangeAspect="1"/>
          </p:cNvPicPr>
          <p:nvPr/>
        </p:nvPicPr>
        <p:blipFill>
          <a:blip r:embed="rId3" cstate="print"/>
          <a:srcRect l="32898" r="14465"/>
          <a:stretch>
            <a:fillRect/>
          </a:stretch>
        </p:blipFill>
        <p:spPr>
          <a:xfrm>
            <a:off x="3143240" y="0"/>
            <a:ext cx="4000528" cy="6858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214678" y="3500438"/>
            <a:ext cx="1285884" cy="1571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429124" y="3357562"/>
            <a:ext cx="1214446" cy="164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286116" y="1714488"/>
            <a:ext cx="1214446" cy="164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429124" y="1714488"/>
            <a:ext cx="1214446" cy="1571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bdy (1).jpg"/>
          <p:cNvPicPr>
            <a:picLocks noChangeAspect="1"/>
          </p:cNvPicPr>
          <p:nvPr/>
        </p:nvPicPr>
        <p:blipFill>
          <a:blip r:embed="rId3" cstate="print"/>
          <a:srcRect r="82898"/>
          <a:stretch>
            <a:fillRect/>
          </a:stretch>
        </p:blipFill>
        <p:spPr>
          <a:xfrm flipH="1">
            <a:off x="1857356" y="0"/>
            <a:ext cx="1299779" cy="6858000"/>
          </a:xfrm>
          <a:prstGeom prst="rect">
            <a:avLst/>
          </a:prstGeom>
        </p:spPr>
      </p:pic>
      <p:pic>
        <p:nvPicPr>
          <p:cNvPr id="11" name="Рисунок 10" descr="33m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1428736"/>
            <a:ext cx="1609725" cy="2257425"/>
          </a:xfrm>
          <a:prstGeom prst="rect">
            <a:avLst/>
          </a:prstGeom>
        </p:spPr>
      </p:pic>
      <p:pic>
        <p:nvPicPr>
          <p:cNvPr id="12" name="Рисунок 11" descr="33m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3429000"/>
            <a:ext cx="1609725" cy="2257425"/>
          </a:xfrm>
          <a:prstGeom prst="rect">
            <a:avLst/>
          </a:prstGeom>
        </p:spPr>
      </p:pic>
      <p:pic>
        <p:nvPicPr>
          <p:cNvPr id="13" name="Рисунок 12" descr="33m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071802" y="1428736"/>
            <a:ext cx="1609725" cy="2257425"/>
          </a:xfrm>
          <a:prstGeom prst="rect">
            <a:avLst/>
          </a:prstGeom>
        </p:spPr>
      </p:pic>
      <p:pic>
        <p:nvPicPr>
          <p:cNvPr id="15" name="Рисунок 14" descr="33m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071802" y="3429000"/>
            <a:ext cx="1609725" cy="2257425"/>
          </a:xfrm>
          <a:prstGeom prst="rect">
            <a:avLst/>
          </a:prstGeom>
        </p:spPr>
      </p:pic>
    </p:spTree>
  </p:cSld>
  <p:clrMapOvr>
    <a:masterClrMapping/>
  </p:clrMapOvr>
  <p:transition advClick="0" advTm="9000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et of disco music background 02.bmp"/>
          <p:cNvPicPr>
            <a:picLocks noChangeAspect="1"/>
          </p:cNvPicPr>
          <p:nvPr/>
        </p:nvPicPr>
        <p:blipFill>
          <a:blip r:embed="rId2" cstate="print"/>
          <a:srcRect l="58771"/>
          <a:stretch>
            <a:fillRect/>
          </a:stretch>
        </p:blipFill>
        <p:spPr>
          <a:xfrm>
            <a:off x="7143768" y="0"/>
            <a:ext cx="2000232" cy="6858000"/>
          </a:xfrm>
          <a:prstGeom prst="rect">
            <a:avLst/>
          </a:prstGeom>
        </p:spPr>
      </p:pic>
      <p:pic>
        <p:nvPicPr>
          <p:cNvPr id="8" name="Рисунок 7" descr="Set of disco music background 02.bmp"/>
          <p:cNvPicPr>
            <a:picLocks noChangeAspect="1"/>
          </p:cNvPicPr>
          <p:nvPr/>
        </p:nvPicPr>
        <p:blipFill>
          <a:blip r:embed="rId2" cstate="print"/>
          <a:srcRect l="58771"/>
          <a:stretch>
            <a:fillRect/>
          </a:stretch>
        </p:blipFill>
        <p:spPr>
          <a:xfrm flipH="1">
            <a:off x="0" y="0"/>
            <a:ext cx="2000232" cy="6858000"/>
          </a:xfrm>
          <a:prstGeom prst="rect">
            <a:avLst/>
          </a:prstGeom>
        </p:spPr>
      </p:pic>
      <p:pic>
        <p:nvPicPr>
          <p:cNvPr id="10" name="Рисунок 9" descr="bdy (1).jpg"/>
          <p:cNvPicPr>
            <a:picLocks noChangeAspect="1"/>
          </p:cNvPicPr>
          <p:nvPr/>
        </p:nvPicPr>
        <p:blipFill>
          <a:blip r:embed="rId3" cstate="print"/>
          <a:srcRect l="32898" r="14465"/>
          <a:stretch>
            <a:fillRect/>
          </a:stretch>
        </p:blipFill>
        <p:spPr>
          <a:xfrm>
            <a:off x="3143240" y="0"/>
            <a:ext cx="4000528" cy="6858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214678" y="3500438"/>
            <a:ext cx="1285884" cy="1571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429124" y="3357562"/>
            <a:ext cx="1214446" cy="164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286116" y="1714488"/>
            <a:ext cx="1214446" cy="164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429124" y="1714488"/>
            <a:ext cx="1214446" cy="1571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bdy (1).jpg"/>
          <p:cNvPicPr>
            <a:picLocks noChangeAspect="1"/>
          </p:cNvPicPr>
          <p:nvPr/>
        </p:nvPicPr>
        <p:blipFill>
          <a:blip r:embed="rId3" cstate="print"/>
          <a:srcRect r="82898"/>
          <a:stretch>
            <a:fillRect/>
          </a:stretch>
        </p:blipFill>
        <p:spPr>
          <a:xfrm flipH="1">
            <a:off x="1857356" y="0"/>
            <a:ext cx="1299779" cy="6858000"/>
          </a:xfrm>
          <a:prstGeom prst="rect">
            <a:avLst/>
          </a:prstGeom>
        </p:spPr>
      </p:pic>
      <p:pic>
        <p:nvPicPr>
          <p:cNvPr id="12" name="Рисунок 11" descr="9r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1571612"/>
            <a:ext cx="1857388" cy="1857388"/>
          </a:xfrm>
          <a:prstGeom prst="rect">
            <a:avLst/>
          </a:prstGeom>
        </p:spPr>
      </p:pic>
      <p:pic>
        <p:nvPicPr>
          <p:cNvPr id="13" name="Рисунок 12" descr="9r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3429000"/>
            <a:ext cx="1857388" cy="1857388"/>
          </a:xfrm>
          <a:prstGeom prst="rect">
            <a:avLst/>
          </a:prstGeom>
        </p:spPr>
      </p:pic>
      <p:pic>
        <p:nvPicPr>
          <p:cNvPr id="15" name="Рисунок 14" descr="9r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928926" y="1571612"/>
            <a:ext cx="1857388" cy="1857388"/>
          </a:xfrm>
          <a:prstGeom prst="rect">
            <a:avLst/>
          </a:prstGeom>
        </p:spPr>
      </p:pic>
      <p:pic>
        <p:nvPicPr>
          <p:cNvPr id="20" name="Рисунок 19" descr="9r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000364" y="3429000"/>
            <a:ext cx="1857388" cy="1857388"/>
          </a:xfrm>
          <a:prstGeom prst="rect">
            <a:avLst/>
          </a:prstGeom>
        </p:spPr>
      </p:pic>
    </p:spTree>
  </p:cSld>
  <p:clrMapOvr>
    <a:masterClrMapping/>
  </p:clrMapOvr>
  <p:transition advClick="0" advTm="9000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et of disco music background 02.bmp"/>
          <p:cNvPicPr>
            <a:picLocks noChangeAspect="1"/>
          </p:cNvPicPr>
          <p:nvPr/>
        </p:nvPicPr>
        <p:blipFill>
          <a:blip r:embed="rId2" cstate="print"/>
          <a:srcRect l="58771"/>
          <a:stretch>
            <a:fillRect/>
          </a:stretch>
        </p:blipFill>
        <p:spPr>
          <a:xfrm>
            <a:off x="7143768" y="0"/>
            <a:ext cx="2000232" cy="6858000"/>
          </a:xfrm>
          <a:prstGeom prst="rect">
            <a:avLst/>
          </a:prstGeom>
        </p:spPr>
      </p:pic>
      <p:pic>
        <p:nvPicPr>
          <p:cNvPr id="8" name="Рисунок 7" descr="Set of disco music background 02.bmp"/>
          <p:cNvPicPr>
            <a:picLocks noChangeAspect="1"/>
          </p:cNvPicPr>
          <p:nvPr/>
        </p:nvPicPr>
        <p:blipFill>
          <a:blip r:embed="rId3" cstate="print"/>
          <a:srcRect l="58771"/>
          <a:stretch>
            <a:fillRect/>
          </a:stretch>
        </p:blipFill>
        <p:spPr>
          <a:xfrm flipH="1">
            <a:off x="0" y="0"/>
            <a:ext cx="2000232" cy="6858000"/>
          </a:xfrm>
          <a:prstGeom prst="rect">
            <a:avLst/>
          </a:prstGeom>
        </p:spPr>
      </p:pic>
      <p:pic>
        <p:nvPicPr>
          <p:cNvPr id="10" name="Рисунок 9" descr="bdy (1).jpg"/>
          <p:cNvPicPr>
            <a:picLocks noChangeAspect="1"/>
          </p:cNvPicPr>
          <p:nvPr/>
        </p:nvPicPr>
        <p:blipFill>
          <a:blip r:embed="rId4" cstate="print"/>
          <a:srcRect l="32898" r="14465"/>
          <a:stretch>
            <a:fillRect/>
          </a:stretch>
        </p:blipFill>
        <p:spPr>
          <a:xfrm>
            <a:off x="3143240" y="0"/>
            <a:ext cx="4000528" cy="6858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214678" y="3500438"/>
            <a:ext cx="1285884" cy="1571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429124" y="3357562"/>
            <a:ext cx="1214446" cy="164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286116" y="1714488"/>
            <a:ext cx="1214446" cy="164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429124" y="1714488"/>
            <a:ext cx="1214446" cy="1571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bdy (1).jpg"/>
          <p:cNvPicPr>
            <a:picLocks noChangeAspect="1"/>
          </p:cNvPicPr>
          <p:nvPr/>
        </p:nvPicPr>
        <p:blipFill>
          <a:blip r:embed="rId4" cstate="print"/>
          <a:srcRect r="82898"/>
          <a:stretch>
            <a:fillRect/>
          </a:stretch>
        </p:blipFill>
        <p:spPr>
          <a:xfrm flipH="1">
            <a:off x="1857356" y="0"/>
            <a:ext cx="1299779" cy="6858000"/>
          </a:xfrm>
          <a:prstGeom prst="rect">
            <a:avLst/>
          </a:prstGeom>
        </p:spPr>
      </p:pic>
      <p:pic>
        <p:nvPicPr>
          <p:cNvPr id="12" name="Рисунок 11" descr="b2f91c3c3c4efa9bfceaef76c1a4b24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3240" y="1643050"/>
            <a:ext cx="1412338" cy="1428760"/>
          </a:xfrm>
          <a:prstGeom prst="rect">
            <a:avLst/>
          </a:prstGeom>
        </p:spPr>
      </p:pic>
      <p:pic>
        <p:nvPicPr>
          <p:cNvPr id="13" name="Рисунок 12" descr="b2f91c3c3c4efa9bfceaef76c1a4b24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4678" y="3571876"/>
            <a:ext cx="1412338" cy="1428760"/>
          </a:xfrm>
          <a:prstGeom prst="rect">
            <a:avLst/>
          </a:prstGeom>
        </p:spPr>
      </p:pic>
      <p:pic>
        <p:nvPicPr>
          <p:cNvPr id="15" name="Рисунок 14" descr="b2f91c3c3c4efa9bfceaef76c1a4b24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4429124" y="1643050"/>
            <a:ext cx="1412338" cy="1428760"/>
          </a:xfrm>
          <a:prstGeom prst="rect">
            <a:avLst/>
          </a:prstGeom>
        </p:spPr>
      </p:pic>
      <p:pic>
        <p:nvPicPr>
          <p:cNvPr id="20" name="Рисунок 19" descr="b2f91c3c3c4efa9bfceaef76c1a4b24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4500562" y="3571876"/>
            <a:ext cx="1412338" cy="1428760"/>
          </a:xfrm>
          <a:prstGeom prst="rect">
            <a:avLst/>
          </a:prstGeom>
        </p:spPr>
      </p:pic>
    </p:spTree>
  </p:cSld>
  <p:clrMapOvr>
    <a:masterClrMapping/>
  </p:clrMapOvr>
  <p:transition advClick="0" advTm="9000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et of disco music background 02.bmp"/>
          <p:cNvPicPr>
            <a:picLocks noChangeAspect="1"/>
          </p:cNvPicPr>
          <p:nvPr/>
        </p:nvPicPr>
        <p:blipFill>
          <a:blip r:embed="rId2" cstate="print"/>
          <a:srcRect l="58771"/>
          <a:stretch>
            <a:fillRect/>
          </a:stretch>
        </p:blipFill>
        <p:spPr>
          <a:xfrm>
            <a:off x="7143768" y="0"/>
            <a:ext cx="2000232" cy="6858000"/>
          </a:xfrm>
          <a:prstGeom prst="rect">
            <a:avLst/>
          </a:prstGeom>
        </p:spPr>
      </p:pic>
      <p:pic>
        <p:nvPicPr>
          <p:cNvPr id="8" name="Рисунок 7" descr="Set of disco music background 02.bmp"/>
          <p:cNvPicPr>
            <a:picLocks noChangeAspect="1"/>
          </p:cNvPicPr>
          <p:nvPr/>
        </p:nvPicPr>
        <p:blipFill>
          <a:blip r:embed="rId2" cstate="print"/>
          <a:srcRect l="58771"/>
          <a:stretch>
            <a:fillRect/>
          </a:stretch>
        </p:blipFill>
        <p:spPr>
          <a:xfrm flipH="1">
            <a:off x="0" y="0"/>
            <a:ext cx="2000232" cy="6858000"/>
          </a:xfrm>
          <a:prstGeom prst="rect">
            <a:avLst/>
          </a:prstGeom>
        </p:spPr>
      </p:pic>
      <p:pic>
        <p:nvPicPr>
          <p:cNvPr id="10" name="Рисунок 9" descr="bdy (1).jpg"/>
          <p:cNvPicPr>
            <a:picLocks noChangeAspect="1"/>
          </p:cNvPicPr>
          <p:nvPr/>
        </p:nvPicPr>
        <p:blipFill>
          <a:blip r:embed="rId3" cstate="print"/>
          <a:srcRect l="32898" r="14465"/>
          <a:stretch>
            <a:fillRect/>
          </a:stretch>
        </p:blipFill>
        <p:spPr>
          <a:xfrm>
            <a:off x="3143240" y="0"/>
            <a:ext cx="4000528" cy="6858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214678" y="3500438"/>
            <a:ext cx="1285884" cy="1571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429124" y="3357562"/>
            <a:ext cx="1214446" cy="164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286116" y="1714488"/>
            <a:ext cx="1214446" cy="164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429124" y="1714488"/>
            <a:ext cx="1214446" cy="1571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bdy (1).jpg"/>
          <p:cNvPicPr>
            <a:picLocks noChangeAspect="1"/>
          </p:cNvPicPr>
          <p:nvPr/>
        </p:nvPicPr>
        <p:blipFill>
          <a:blip r:embed="rId3" cstate="print"/>
          <a:srcRect r="82898"/>
          <a:stretch>
            <a:fillRect/>
          </a:stretch>
        </p:blipFill>
        <p:spPr>
          <a:xfrm flipH="1">
            <a:off x="1857356" y="0"/>
            <a:ext cx="1299779" cy="6858000"/>
          </a:xfrm>
          <a:prstGeom prst="rect">
            <a:avLst/>
          </a:prstGeom>
        </p:spPr>
      </p:pic>
      <p:pic>
        <p:nvPicPr>
          <p:cNvPr id="12" name="Рисунок 11" descr="7a8c16dbdbc5cd79af41a4fc479252c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1714488"/>
            <a:ext cx="1153724" cy="1357322"/>
          </a:xfrm>
          <a:prstGeom prst="rect">
            <a:avLst/>
          </a:prstGeom>
        </p:spPr>
      </p:pic>
      <p:pic>
        <p:nvPicPr>
          <p:cNvPr id="13" name="Рисунок 12" descr="7a8c16dbdbc5cd79af41a4fc479252c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3643314"/>
            <a:ext cx="1153724" cy="1357322"/>
          </a:xfrm>
          <a:prstGeom prst="rect">
            <a:avLst/>
          </a:prstGeom>
        </p:spPr>
      </p:pic>
      <p:pic>
        <p:nvPicPr>
          <p:cNvPr id="15" name="Рисунок 14" descr="7a8c16dbdbc5cd79af41a4fc479252c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572000" y="1857364"/>
            <a:ext cx="1153724" cy="1357322"/>
          </a:xfrm>
          <a:prstGeom prst="rect">
            <a:avLst/>
          </a:prstGeom>
        </p:spPr>
      </p:pic>
      <p:pic>
        <p:nvPicPr>
          <p:cNvPr id="20" name="Рисунок 19" descr="7a8c16dbdbc5cd79af41a4fc479252c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429124" y="3643314"/>
            <a:ext cx="1153724" cy="1357322"/>
          </a:xfrm>
          <a:prstGeom prst="rect">
            <a:avLst/>
          </a:prstGeom>
        </p:spPr>
      </p:pic>
    </p:spTree>
  </p:cSld>
  <p:clrMapOvr>
    <a:masterClrMapping/>
  </p:clrMapOvr>
  <p:transition advClick="0" advTm="9000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</TotalTime>
  <Words>0</Words>
  <Application>Microsoft Office PowerPoint</Application>
  <PresentationFormat>Экран (4:3)</PresentationFormat>
  <Paragraphs>0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123</cp:revision>
  <dcterms:created xsi:type="dcterms:W3CDTF">2011-10-19T02:19:03Z</dcterms:created>
  <dcterms:modified xsi:type="dcterms:W3CDTF">2011-11-07T18:49:23Z</dcterms:modified>
</cp:coreProperties>
</file>