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4" r:id="rId2"/>
    <p:sldId id="304" r:id="rId3"/>
    <p:sldId id="285" r:id="rId4"/>
    <p:sldId id="306" r:id="rId5"/>
    <p:sldId id="288" r:id="rId6"/>
    <p:sldId id="291" r:id="rId7"/>
    <p:sldId id="294" r:id="rId8"/>
    <p:sldId id="298" r:id="rId9"/>
    <p:sldId id="299" r:id="rId10"/>
    <p:sldId id="286" r:id="rId11"/>
    <p:sldId id="301" r:id="rId12"/>
    <p:sldId id="302" r:id="rId13"/>
    <p:sldId id="303" r:id="rId14"/>
    <p:sldId id="282" r:id="rId15"/>
    <p:sldId id="305" r:id="rId16"/>
    <p:sldId id="300" r:id="rId17"/>
    <p:sldId id="29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33"/>
    <a:srgbClr val="CC9900"/>
    <a:srgbClr val="FF9900"/>
    <a:srgbClr val="FFFF66"/>
    <a:srgbClr val="FFFF99"/>
    <a:srgbClr val="FFFFCC"/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advClick="0" advTm="9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156C3-CB58-4010-85D1-B609777CA5A8}" type="datetimeFigureOut">
              <a:rPr lang="ru-RU" smtClean="0"/>
              <a:t>31.10.2011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72E43-7FC5-416B-B18D-178ED43342A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9000"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jpeg"/><Relationship Id="rId2" Type="http://schemas.openxmlformats.org/officeDocument/2006/relationships/slideLayout" Target="../slideLayouts/slideLayout7.xml"/><Relationship Id="rId1" Type="http://schemas.openxmlformats.org/officeDocument/2006/relationships/audio" Target="file:///D:\&#1044;&#1054;&#1050;&#1059;&#1052;&#1045;&#1053;&#1058;&#1067;\&#1084;&#1072;&#1090;&#1077;&#1084;&#1072;&#1090;&#1080;&#1082;&#1072;\&#1060;&#1080;&#1079;&#1082;&#1091;&#1083;&#1100;&#1084;&#1080;&#1085;&#1091;&#1090;&#1082;&#1080;\&#1060;&#1080;&#1075;&#1091;&#1088;&#1099;%20&#1085;&#1077;&#1075;&#1072;&#1090;&#1080;&#1074;&#1085;&#1099;&#1077;\&#1042;&#1082;&#1091;&#1089;&#1085;&#1072;&#1103;%20&#1087;&#1077;&#1089;&#1077;&#1085;&#1082;&#1072;%20.mp3" TargetMode="External"/><Relationship Id="rId6" Type="http://schemas.openxmlformats.org/officeDocument/2006/relationships/image" Target="../media/image4.png"/><Relationship Id="rId5" Type="http://schemas.openxmlformats.org/officeDocument/2006/relationships/image" Target="../media/image3.gif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Вкусная песенка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285720" y="285728"/>
            <a:ext cx="304800" cy="304800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 descr="8d5da60dba02edffbfbccf9f9474927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42910" y="4357694"/>
            <a:ext cx="2214578" cy="1890028"/>
          </a:xfrm>
          <a:prstGeom prst="rect">
            <a:avLst/>
          </a:prstGeom>
        </p:spPr>
      </p:pic>
      <p:pic>
        <p:nvPicPr>
          <p:cNvPr id="9" name="Рисунок 8" descr="8d5da60dba02edffbfbccf9f9474927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6215074" y="4429132"/>
            <a:ext cx="2214578" cy="1890028"/>
          </a:xfrm>
          <a:prstGeom prst="rect">
            <a:avLst/>
          </a:prstGeom>
        </p:spPr>
      </p:pic>
      <p:pic>
        <p:nvPicPr>
          <p:cNvPr id="10" name="Рисунок 9" descr="8d5da60dba02edffbfbccf9f94749276.gif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3500430" y="3429000"/>
            <a:ext cx="2214578" cy="1890028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  <p:pic>
        <p:nvPicPr>
          <p:cNvPr id="19" name="Рисунок 18" descr="Рисунок1.jpg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428596" y="571480"/>
            <a:ext cx="8280766" cy="673699"/>
          </a:xfrm>
          <a:prstGeom prst="rect">
            <a:avLst/>
          </a:prstGeom>
        </p:spPr>
      </p:pic>
      <p:pic>
        <p:nvPicPr>
          <p:cNvPr id="20" name="Рисунок 19" descr="Рисукнок1.jpg"/>
          <p:cNvPicPr>
            <a:picLocks noChangeAspect="1"/>
          </p:cNvPicPr>
          <p:nvPr/>
        </p:nvPicPr>
        <p:blipFill>
          <a:blip r:embed="rId8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428860" y="6000768"/>
            <a:ext cx="4143404" cy="473658"/>
          </a:xfrm>
          <a:prstGeom prst="rect">
            <a:avLst/>
          </a:prstGeom>
        </p:spPr>
      </p:pic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numSld="24">
                <p:cTn id="7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49fc869cefe59f2c035c22074b6b32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3214686"/>
            <a:ext cx="1785950" cy="1857799"/>
          </a:xfrm>
          <a:prstGeom prst="rect">
            <a:avLst/>
          </a:prstGeom>
        </p:spPr>
      </p:pic>
      <p:pic>
        <p:nvPicPr>
          <p:cNvPr id="8" name="Рисунок 7" descr="49fc869cefe59f2c035c22074b6b32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214818"/>
            <a:ext cx="1785950" cy="1857799"/>
          </a:xfrm>
          <a:prstGeom prst="rect">
            <a:avLst/>
          </a:prstGeom>
        </p:spPr>
      </p:pic>
      <p:pic>
        <p:nvPicPr>
          <p:cNvPr id="9" name="Рисунок 8" descr="49fc869cefe59f2c035c22074b6b3200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143380"/>
            <a:ext cx="1785950" cy="1857799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8" descr="c5701ff510839e9837fb285b81c4e1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48" y="4572008"/>
            <a:ext cx="1285871" cy="157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c5701ff510839e9837fb285b81c4e1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500438"/>
            <a:ext cx="1285871" cy="157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c5701ff510839e9837fb285b81c4e12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429132"/>
            <a:ext cx="1285871" cy="15740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45987004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71538" y="4000504"/>
            <a:ext cx="1175050" cy="2316041"/>
          </a:xfrm>
          <a:prstGeom prst="rect">
            <a:avLst/>
          </a:prstGeom>
        </p:spPr>
      </p:pic>
      <p:pic>
        <p:nvPicPr>
          <p:cNvPr id="11" name="Рисунок 10" descr="45987004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71934" y="3143248"/>
            <a:ext cx="1175050" cy="2316041"/>
          </a:xfrm>
          <a:prstGeom prst="rect">
            <a:avLst/>
          </a:prstGeom>
        </p:spPr>
      </p:pic>
      <p:pic>
        <p:nvPicPr>
          <p:cNvPr id="12" name="Рисунок 11" descr="459870043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58016" y="4000504"/>
            <a:ext cx="1175050" cy="2316041"/>
          </a:xfrm>
          <a:prstGeom prst="rect">
            <a:avLst/>
          </a:prstGeom>
        </p:spPr>
      </p:pic>
      <p:grpSp>
        <p:nvGrpSpPr>
          <p:cNvPr id="13" name="Группа 12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2" descr="c66fe3e5e50b9cbd112b416d0ae9543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10" y="4214818"/>
            <a:ext cx="1894429" cy="228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" descr="c66fe3e5e50b9cbd112b416d0ae9543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3357562"/>
            <a:ext cx="1894429" cy="228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 descr="c66fe3e5e50b9cbd112b416d0ae9543f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4286256"/>
            <a:ext cx="1894429" cy="22892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0ca53b5d9326cc0614e89575399b99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4071942"/>
            <a:ext cx="1428760" cy="2238391"/>
          </a:xfrm>
          <a:prstGeom prst="rect">
            <a:avLst/>
          </a:prstGeom>
        </p:spPr>
      </p:pic>
      <p:pic>
        <p:nvPicPr>
          <p:cNvPr id="8" name="Рисунок 7" descr="0ca53b5d9326cc0614e89575399b99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715140" y="4143380"/>
            <a:ext cx="1428760" cy="2238391"/>
          </a:xfrm>
          <a:prstGeom prst="rect">
            <a:avLst/>
          </a:prstGeom>
        </p:spPr>
      </p:pic>
      <p:pic>
        <p:nvPicPr>
          <p:cNvPr id="9" name="Рисунок 8" descr="0ca53b5d9326cc0614e89575399b9954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857620" y="3071810"/>
            <a:ext cx="1428760" cy="2238391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2" descr="808ff711949532abfe8e49c0b44687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357694"/>
            <a:ext cx="1785935" cy="17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2" descr="808ff711949532abfe8e49c0b44687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429000"/>
            <a:ext cx="1785935" cy="17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Рисунок 2" descr="808ff711949532abfe8e49c0b4468722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357694"/>
            <a:ext cx="1785935" cy="1785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8" name="Группа 17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2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6" descr="kukli-433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00" y="4071942"/>
            <a:ext cx="1163471" cy="2214578"/>
          </a:xfrm>
          <a:prstGeom prst="rect">
            <a:avLst/>
          </a:prstGeom>
          <a:noFill/>
        </p:spPr>
      </p:pic>
      <p:pic>
        <p:nvPicPr>
          <p:cNvPr id="8" name="Picture 6" descr="kukli-433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000496" y="3143248"/>
            <a:ext cx="1163471" cy="2214578"/>
          </a:xfrm>
          <a:prstGeom prst="rect">
            <a:avLst/>
          </a:prstGeom>
          <a:noFill/>
        </p:spPr>
      </p:pic>
      <p:pic>
        <p:nvPicPr>
          <p:cNvPr id="9" name="Picture 6" descr="kukli-433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86578" y="4143380"/>
            <a:ext cx="1163471" cy="2214578"/>
          </a:xfrm>
          <a:prstGeom prst="rect">
            <a:avLst/>
          </a:prstGeom>
          <a:noFill/>
        </p:spPr>
      </p:pic>
      <p:grpSp>
        <p:nvGrpSpPr>
          <p:cNvPr id="15" name="Группа 14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7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01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28662" y="4429132"/>
            <a:ext cx="1571636" cy="1571636"/>
          </a:xfrm>
          <a:prstGeom prst="rect">
            <a:avLst/>
          </a:prstGeom>
        </p:spPr>
      </p:pic>
      <p:pic>
        <p:nvPicPr>
          <p:cNvPr id="8" name="Рисунок 7" descr="01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3500438"/>
            <a:ext cx="1571636" cy="1571636"/>
          </a:xfrm>
          <a:prstGeom prst="rect">
            <a:avLst/>
          </a:prstGeom>
        </p:spPr>
      </p:pic>
      <p:pic>
        <p:nvPicPr>
          <p:cNvPr id="9" name="Рисунок 8" descr="0126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00826" y="4500570"/>
            <a:ext cx="1571636" cy="1571636"/>
          </a:xfrm>
          <a:prstGeom prst="rect">
            <a:avLst/>
          </a:prstGeom>
        </p:spPr>
      </p:pic>
      <p:grpSp>
        <p:nvGrpSpPr>
          <p:cNvPr id="17" name="Группа 16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8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9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20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2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  <p:pic>
        <p:nvPicPr>
          <p:cNvPr id="22" name="Рисунок 21" descr="Рисуноек1.jpg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DFDFD"/>
              </a:clrFrom>
              <a:clrTo>
                <a:srgbClr val="FDFDFD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571736" y="571480"/>
            <a:ext cx="3716418" cy="712474"/>
          </a:xfrm>
          <a:prstGeom prst="rect">
            <a:avLst/>
          </a:prstGeom>
        </p:spPr>
      </p:pic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65d6b1a19f72b1485f11bbcad0a5f93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42910" y="4357694"/>
            <a:ext cx="2214578" cy="1974665"/>
          </a:xfrm>
          <a:prstGeom prst="rect">
            <a:avLst/>
          </a:prstGeom>
        </p:spPr>
      </p:pic>
      <p:pic>
        <p:nvPicPr>
          <p:cNvPr id="9" name="Рисунок 8" descr="65d6b1a19f72b1485f11bbcad0a5f93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786182" y="3357562"/>
            <a:ext cx="2214578" cy="1974665"/>
          </a:xfrm>
          <a:prstGeom prst="rect">
            <a:avLst/>
          </a:prstGeom>
        </p:spPr>
      </p:pic>
      <p:pic>
        <p:nvPicPr>
          <p:cNvPr id="10" name="Рисунок 9" descr="65d6b1a19f72b1485f11bbcad0a5f93b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4286256"/>
            <a:ext cx="2214578" cy="1974665"/>
          </a:xfrm>
          <a:prstGeom prst="rect">
            <a:avLst/>
          </a:prstGeom>
        </p:spPr>
      </p:pic>
      <p:grpSp>
        <p:nvGrpSpPr>
          <p:cNvPr id="11" name="Группа 10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30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3643306" y="3500438"/>
            <a:ext cx="1857388" cy="1741301"/>
          </a:xfrm>
          <a:prstGeom prst="rect">
            <a:avLst/>
          </a:prstGeom>
        </p:spPr>
      </p:pic>
      <p:pic>
        <p:nvPicPr>
          <p:cNvPr id="8" name="Рисунок 7" descr="30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714348" y="4429132"/>
            <a:ext cx="1857388" cy="1741301"/>
          </a:xfrm>
          <a:prstGeom prst="rect">
            <a:avLst/>
          </a:prstGeom>
        </p:spPr>
      </p:pic>
      <p:pic>
        <p:nvPicPr>
          <p:cNvPr id="9" name="Рисунок 8" descr="30.gif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020202"/>
              </a:clrFrom>
              <a:clrTo>
                <a:srgbClr val="020202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429388" y="4357694"/>
            <a:ext cx="1857388" cy="1741301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9" descr="kukli-54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00504"/>
            <a:ext cx="1664866" cy="2377787"/>
          </a:xfrm>
          <a:prstGeom prst="rect">
            <a:avLst/>
          </a:prstGeom>
          <a:noFill/>
        </p:spPr>
      </p:pic>
      <p:pic>
        <p:nvPicPr>
          <p:cNvPr id="8" name="Picture 9" descr="kukli-54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000372"/>
            <a:ext cx="1664866" cy="2377787"/>
          </a:xfrm>
          <a:prstGeom prst="rect">
            <a:avLst/>
          </a:prstGeom>
          <a:noFill/>
        </p:spPr>
      </p:pic>
      <p:pic>
        <p:nvPicPr>
          <p:cNvPr id="9" name="Picture 9" descr="kukli-5418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4000504"/>
            <a:ext cx="1664866" cy="2377787"/>
          </a:xfrm>
          <a:prstGeom prst="rect">
            <a:avLst/>
          </a:prstGeom>
          <a:noFill/>
        </p:spPr>
      </p:pic>
      <p:grpSp>
        <p:nvGrpSpPr>
          <p:cNvPr id="2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8" descr="kukli-538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000504"/>
            <a:ext cx="1608204" cy="22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8" descr="kukli-538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000504"/>
            <a:ext cx="1608204" cy="22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8" descr="kukli-5382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57620" y="2928934"/>
            <a:ext cx="1608204" cy="22915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 descr="4t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14348" y="4214818"/>
            <a:ext cx="1582818" cy="1857388"/>
          </a:xfrm>
          <a:prstGeom prst="rect">
            <a:avLst/>
          </a:prstGeom>
        </p:spPr>
      </p:pic>
      <p:pic>
        <p:nvPicPr>
          <p:cNvPr id="8" name="Рисунок 7" descr="4t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643306" y="3214686"/>
            <a:ext cx="1582818" cy="1857388"/>
          </a:xfrm>
          <a:prstGeom prst="rect">
            <a:avLst/>
          </a:prstGeom>
        </p:spPr>
      </p:pic>
      <p:pic>
        <p:nvPicPr>
          <p:cNvPr id="9" name="Рисунок 8" descr="4tt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357950" y="4071942"/>
            <a:ext cx="1582818" cy="1857388"/>
          </a:xfrm>
          <a:prstGeom prst="rect">
            <a:avLst/>
          </a:prstGeom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9" name="Рисунок 2" descr="63938429e24e6219da3c7cbb316a4b3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8" y="4286256"/>
            <a:ext cx="1643074" cy="199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Рисунок 2" descr="63938429e24e6219da3c7cbb316a4b3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14744" y="3357562"/>
            <a:ext cx="1643074" cy="199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Рисунок 2" descr="63938429e24e6219da3c7cbb316a4b3b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4286256"/>
            <a:ext cx="1643074" cy="19948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" name="Группа 11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5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6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2" descr="8b71c1e54682808f8aa74c2b15af1e9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85786" y="3929066"/>
            <a:ext cx="1787535" cy="2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2" descr="8b71c1e54682808f8aa74c2b15af1e9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06" y="2928934"/>
            <a:ext cx="1787535" cy="2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2" descr="8b71c1e54682808f8aa74c2b15af1e9a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929066"/>
            <a:ext cx="1787535" cy="23833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 l="15443" t="4377" r="6735" b="8073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Капля 3"/>
          <p:cNvSpPr/>
          <p:nvPr/>
        </p:nvSpPr>
        <p:spPr>
          <a:xfrm>
            <a:off x="357158" y="4143380"/>
            <a:ext cx="2500330" cy="2214578"/>
          </a:xfrm>
          <a:prstGeom prst="teardrop">
            <a:avLst/>
          </a:prstGeom>
          <a:solidFill>
            <a:srgbClr val="FFFF66">
              <a:alpha val="5294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Капля 4"/>
          <p:cNvSpPr/>
          <p:nvPr/>
        </p:nvSpPr>
        <p:spPr>
          <a:xfrm flipH="1">
            <a:off x="6143636" y="4143380"/>
            <a:ext cx="2500330" cy="2214578"/>
          </a:xfrm>
          <a:prstGeom prst="teardrop">
            <a:avLst/>
          </a:prstGeom>
          <a:solidFill>
            <a:schemeClr val="accent2">
              <a:lumMod val="40000"/>
              <a:lumOff val="60000"/>
              <a:alpha val="52941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3357554" y="3000372"/>
            <a:ext cx="2428892" cy="2428892"/>
          </a:xfrm>
          <a:prstGeom prst="ellipse">
            <a:avLst/>
          </a:prstGeom>
          <a:solidFill>
            <a:srgbClr val="996633">
              <a:alpha val="67451"/>
            </a:srgb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Picture 17" descr="kukli-28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224" y="4000504"/>
            <a:ext cx="1567206" cy="2286016"/>
          </a:xfrm>
          <a:prstGeom prst="rect">
            <a:avLst/>
          </a:prstGeom>
          <a:noFill/>
        </p:spPr>
      </p:pic>
      <p:pic>
        <p:nvPicPr>
          <p:cNvPr id="8" name="Picture 17" descr="kukli-28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86182" y="3071810"/>
            <a:ext cx="1567206" cy="2286016"/>
          </a:xfrm>
          <a:prstGeom prst="rect">
            <a:avLst/>
          </a:prstGeom>
          <a:noFill/>
        </p:spPr>
      </p:pic>
      <p:pic>
        <p:nvPicPr>
          <p:cNvPr id="9" name="Picture 17" descr="kukli-2833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72264" y="4000504"/>
            <a:ext cx="1567206" cy="2286016"/>
          </a:xfrm>
          <a:prstGeom prst="rect">
            <a:avLst/>
          </a:prstGeom>
          <a:noFill/>
        </p:spPr>
      </p:pic>
      <p:grpSp>
        <p:nvGrpSpPr>
          <p:cNvPr id="10" name="Группа 9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pic>
          <p:nvPicPr>
            <p:cNvPr id="11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V="1">
              <a:off x="0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2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 flipV="1">
              <a:off x="4500562" y="3143248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3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>
              <a:off x="0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  <p:pic>
          <p:nvPicPr>
            <p:cNvPr id="14" name="Picture 4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CCCCCC"/>
                </a:clrFrom>
                <a:clrTo>
                  <a:srgbClr val="CCCCCC">
                    <a:alpha val="0"/>
                  </a:srgbClr>
                </a:clrTo>
              </a:clrChange>
              <a:duotone>
                <a:prstClr val="black"/>
                <a:schemeClr val="tx2">
                  <a:lumMod val="60000"/>
                  <a:lumOff val="40000"/>
                  <a:tint val="45000"/>
                  <a:satMod val="400000"/>
                </a:schemeClr>
              </a:duotone>
            </a:blip>
            <a:srcRect l="4301" r="20430" b="33094"/>
            <a:stretch>
              <a:fillRect/>
            </a:stretch>
          </p:blipFill>
          <p:spPr bwMode="auto">
            <a:xfrm flipH="1">
              <a:off x="4500562" y="0"/>
              <a:ext cx="4643438" cy="371475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</p:pic>
      </p:grpSp>
    </p:spTree>
  </p:cSld>
  <p:clrMapOvr>
    <a:masterClrMapping/>
  </p:clrMapOvr>
  <p:transition advClick="0" advTm="9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</TotalTime>
  <Words>0</Words>
  <Application>Microsoft Office PowerPoint</Application>
  <PresentationFormat>Экран (4:3)</PresentationFormat>
  <Paragraphs>0</Paragraphs>
  <Slides>17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294</cp:revision>
  <dcterms:created xsi:type="dcterms:W3CDTF">2011-10-31T14:11:00Z</dcterms:created>
  <dcterms:modified xsi:type="dcterms:W3CDTF">2011-11-02T15:27:47Z</dcterms:modified>
</cp:coreProperties>
</file>