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59" r:id="rId5"/>
    <p:sldId id="274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73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52;&#1072;&#1082;&#1072;&#1088;\&#1056;&#1072;&#1073;&#1086;&#1095;&#1080;&#1081;%20&#1089;&#1090;&#1086;&#1083;\&#1042;&#1077;&#1089;&#1105;&#1083;&#1072;&#1103;%20&#1092;&#1080;&#1079;&#1084;&#1080;&#1085;&#1091;&#1090;&#1082;&#1072;\&#1044;&#1077;&#1090;&#1089;&#1082;&#1080;&#1077;%20&#1055;&#1077;&#1089;&#1085;&#1080;%20-%20&#1042;%20&#1050;&#1072;&#1078;&#1076;&#1086;&#1084;%20&#1052;&#1072;&#1083;&#1077;&#1085;&#1100;&#1082;&#1086;&#1084;%20&#1056;&#1077;&#1073;&#1077;&#1085;&#1082;&#1077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ultyashki-223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764704"/>
            <a:ext cx="3240360" cy="51434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11960" y="5229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Автор презентации: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Брунь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Марина Владимировна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учитель начальных классов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МОУ СОШ № 50</a:t>
            </a:r>
          </a:p>
          <a:p>
            <a:pPr algn="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 Краснодара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980728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Весёлая 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физминутка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s44.radikal.ru/i104/0808/50/5e648150dac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5084613" cy="402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ishki-10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7290" y="1556792"/>
            <a:ext cx="2810854" cy="3024336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ltyashki-228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556792"/>
            <a:ext cx="2880320" cy="3312368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ultyashki-22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132856"/>
            <a:ext cx="1807443" cy="2827774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332656"/>
            <a:ext cx="3948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http://www.smayli.ru/jivotniea_21.html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764704"/>
            <a:ext cx="3688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http://zvukoff.ru/a4503/d18994.html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oshkia-144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628800"/>
            <a:ext cx="2976983" cy="3578105"/>
          </a:xfrm>
          <a:prstGeom prst="rect">
            <a:avLst/>
          </a:prstGeom>
        </p:spPr>
      </p:pic>
      <p:pic>
        <p:nvPicPr>
          <p:cNvPr id="3" name="Детские Песни - В Каждом Маленьком Ребен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951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ivotniea-267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628800"/>
            <a:ext cx="2160240" cy="3120347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clubdances.ru/dance/19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052736"/>
            <a:ext cx="4662264" cy="466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ivotniea-378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8566" y="2132856"/>
            <a:ext cx="3655932" cy="2501428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ivotniea-169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908720"/>
            <a:ext cx="1944216" cy="4126058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ivotniea-165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276872"/>
            <a:ext cx="3092352" cy="2579808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jivotniea-152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916832"/>
            <a:ext cx="2314550" cy="3193222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ultyashki-21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5776" y="1844824"/>
            <a:ext cx="4888466" cy="2735932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25</Words>
  <Application>Microsoft Office PowerPoint</Application>
  <PresentationFormat>Экран (4:3)</PresentationFormat>
  <Paragraphs>8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Макар</cp:lastModifiedBy>
  <cp:revision>8</cp:revision>
  <dcterms:modified xsi:type="dcterms:W3CDTF">2010-10-21T17:22:46Z</dcterms:modified>
</cp:coreProperties>
</file>