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7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66E63-2CA4-4E90-A4D5-8511C4B87E6D}" type="datetimeFigureOut">
              <a:rPr lang="uk-UA" smtClean="0"/>
              <a:pPr/>
              <a:t>05.11.2011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8838D-A936-4CFB-A85A-DE5463A0FDD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advClick="0" advTm="9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66E63-2CA4-4E90-A4D5-8511C4B87E6D}" type="datetimeFigureOut">
              <a:rPr lang="uk-UA" smtClean="0"/>
              <a:pPr/>
              <a:t>05.11.2011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8838D-A936-4CFB-A85A-DE5463A0FDD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advClick="0" advTm="9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66E63-2CA4-4E90-A4D5-8511C4B87E6D}" type="datetimeFigureOut">
              <a:rPr lang="uk-UA" smtClean="0"/>
              <a:pPr/>
              <a:t>05.11.2011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8838D-A936-4CFB-A85A-DE5463A0FDD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advClick="0" advTm="9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66E63-2CA4-4E90-A4D5-8511C4B87E6D}" type="datetimeFigureOut">
              <a:rPr lang="uk-UA" smtClean="0"/>
              <a:pPr/>
              <a:t>05.11.2011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8838D-A936-4CFB-A85A-DE5463A0FDD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advClick="0" advTm="9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66E63-2CA4-4E90-A4D5-8511C4B87E6D}" type="datetimeFigureOut">
              <a:rPr lang="uk-UA" smtClean="0"/>
              <a:pPr/>
              <a:t>05.11.2011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8838D-A936-4CFB-A85A-DE5463A0FDD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advClick="0" advTm="9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66E63-2CA4-4E90-A4D5-8511C4B87E6D}" type="datetimeFigureOut">
              <a:rPr lang="uk-UA" smtClean="0"/>
              <a:pPr/>
              <a:t>05.11.2011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8838D-A936-4CFB-A85A-DE5463A0FDD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advClick="0" advTm="9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66E63-2CA4-4E90-A4D5-8511C4B87E6D}" type="datetimeFigureOut">
              <a:rPr lang="uk-UA" smtClean="0"/>
              <a:pPr/>
              <a:t>05.11.2011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8838D-A936-4CFB-A85A-DE5463A0FDD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advClick="0" advTm="9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66E63-2CA4-4E90-A4D5-8511C4B87E6D}" type="datetimeFigureOut">
              <a:rPr lang="uk-UA" smtClean="0"/>
              <a:pPr/>
              <a:t>05.11.2011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8838D-A936-4CFB-A85A-DE5463A0FDD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advClick="0" advTm="9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66E63-2CA4-4E90-A4D5-8511C4B87E6D}" type="datetimeFigureOut">
              <a:rPr lang="uk-UA" smtClean="0"/>
              <a:pPr/>
              <a:t>05.11.2011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8838D-A936-4CFB-A85A-DE5463A0FDD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advClick="0" advTm="9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66E63-2CA4-4E90-A4D5-8511C4B87E6D}" type="datetimeFigureOut">
              <a:rPr lang="uk-UA" smtClean="0"/>
              <a:pPr/>
              <a:t>05.11.2011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8838D-A936-4CFB-A85A-DE5463A0FDD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advClick="0" advTm="9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66E63-2CA4-4E90-A4D5-8511C4B87E6D}" type="datetimeFigureOut">
              <a:rPr lang="uk-UA" smtClean="0"/>
              <a:pPr/>
              <a:t>05.11.2011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8838D-A936-4CFB-A85A-DE5463A0FDD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advClick="0" advTm="9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66E63-2CA4-4E90-A4D5-8511C4B87E6D}" type="datetimeFigureOut">
              <a:rPr lang="uk-UA" smtClean="0"/>
              <a:pPr/>
              <a:t>05.11.2011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8838D-A936-4CFB-A85A-DE5463A0FDDE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9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2;&#1072;&#1084;&#1072;\&#1084;&#1091;&#1079;&#1099;&#1082;&#1072;\&#1052;&#1091;&#1079;&#1099;&#1082;&#1072;\053_Ken%20Laszlo%20-%201,2,3,4,5,6,7.mp3" TargetMode="Externa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53_Ken Laszlo - 1,2,3,4,5,6,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775576" y="6489576"/>
            <a:ext cx="368424" cy="368424"/>
          </a:xfrm>
          <a:prstGeom prst="rect">
            <a:avLst/>
          </a:prstGeom>
        </p:spPr>
      </p:pic>
      <p:pic>
        <p:nvPicPr>
          <p:cNvPr id="5" name="Рисунок 4" descr="cheer0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1466782"/>
            <a:ext cx="1656184" cy="2070229"/>
          </a:xfrm>
          <a:prstGeom prst="rect">
            <a:avLst/>
          </a:prstGeom>
        </p:spPr>
      </p:pic>
      <p:pic>
        <p:nvPicPr>
          <p:cNvPr id="6" name="Рисунок 5" descr="cheer0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444208" y="2420888"/>
            <a:ext cx="1555374" cy="1944216"/>
          </a:xfrm>
          <a:prstGeom prst="rect">
            <a:avLst/>
          </a:prstGeom>
        </p:spPr>
      </p:pic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9-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854714"/>
            <a:ext cx="2499705" cy="4374486"/>
          </a:xfrm>
          <a:prstGeom prst="rect">
            <a:avLst/>
          </a:prstGeom>
        </p:spPr>
      </p:pic>
      <p:pic>
        <p:nvPicPr>
          <p:cNvPr id="3" name="Рисунок 2" descr="69-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5292080" y="1340768"/>
            <a:ext cx="2612861" cy="4572509"/>
          </a:xfrm>
          <a:prstGeom prst="rect">
            <a:avLst/>
          </a:prstGeom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odybuilder0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99722">
            <a:off x="834021" y="1420402"/>
            <a:ext cx="3123263" cy="3910638"/>
          </a:xfrm>
          <a:prstGeom prst="rect">
            <a:avLst/>
          </a:prstGeom>
        </p:spPr>
      </p:pic>
      <p:pic>
        <p:nvPicPr>
          <p:cNvPr id="3" name="Рисунок 2" descr="bodybuilder0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9640">
            <a:off x="5255370" y="1569269"/>
            <a:ext cx="2882656" cy="3609375"/>
          </a:xfrm>
          <a:prstGeom prst="rect">
            <a:avLst/>
          </a:prstGeom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oy3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268760"/>
            <a:ext cx="3168352" cy="3168352"/>
          </a:xfrm>
          <a:prstGeom prst="rect">
            <a:avLst/>
          </a:prstGeom>
        </p:spPr>
      </p:pic>
      <p:pic>
        <p:nvPicPr>
          <p:cNvPr id="3" name="Рисунок 2" descr="boy3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5292080" y="1772816"/>
            <a:ext cx="3024336" cy="3024336"/>
          </a:xfrm>
          <a:prstGeom prst="rect">
            <a:avLst/>
          </a:prstGeom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fari_man0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1484784"/>
            <a:ext cx="2880320" cy="4032448"/>
          </a:xfrm>
          <a:prstGeom prst="rect">
            <a:avLst/>
          </a:prstGeom>
        </p:spPr>
      </p:pic>
      <p:pic>
        <p:nvPicPr>
          <p:cNvPr id="3" name="Рисунок 2" descr="safari_man0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40665" flipH="1">
            <a:off x="903435" y="939518"/>
            <a:ext cx="2880320" cy="4032448"/>
          </a:xfrm>
          <a:prstGeom prst="rect">
            <a:avLst/>
          </a:prstGeom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heer0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908720"/>
            <a:ext cx="3421446" cy="3960440"/>
          </a:xfrm>
          <a:prstGeom prst="rect">
            <a:avLst/>
          </a:prstGeom>
        </p:spPr>
      </p:pic>
      <p:pic>
        <p:nvPicPr>
          <p:cNvPr id="3" name="Рисунок 2" descr="cheer0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5220072" y="1556792"/>
            <a:ext cx="3359238" cy="3888432"/>
          </a:xfrm>
          <a:prstGeom prst="rect">
            <a:avLst/>
          </a:prstGeom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oy1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052736"/>
            <a:ext cx="2376264" cy="4752528"/>
          </a:xfrm>
          <a:prstGeom prst="rect">
            <a:avLst/>
          </a:prstGeom>
        </p:spPr>
      </p:pic>
      <p:pic>
        <p:nvPicPr>
          <p:cNvPr id="3" name="Рисунок 2" descr="boy1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5652120" y="980728"/>
            <a:ext cx="2376264" cy="4752528"/>
          </a:xfrm>
          <a:prstGeom prst="rect">
            <a:avLst/>
          </a:prstGeom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2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196752"/>
            <a:ext cx="2730211" cy="3816424"/>
          </a:xfrm>
          <a:prstGeom prst="rect">
            <a:avLst/>
          </a:prstGeom>
        </p:spPr>
      </p:pic>
      <p:pic>
        <p:nvPicPr>
          <p:cNvPr id="3" name="Рисунок 2" descr="b2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5508104" y="1772816"/>
            <a:ext cx="2678698" cy="3744416"/>
          </a:xfrm>
          <a:prstGeom prst="rect">
            <a:avLst/>
          </a:prstGeom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2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443491">
            <a:off x="836380" y="1051552"/>
            <a:ext cx="3194891" cy="3623735"/>
          </a:xfrm>
          <a:prstGeom prst="rect">
            <a:avLst/>
          </a:prstGeom>
        </p:spPr>
      </p:pic>
      <p:pic>
        <p:nvPicPr>
          <p:cNvPr id="3" name="Рисунок 2" descr="c2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443491" flipH="1">
            <a:off x="5357044" y="2261737"/>
            <a:ext cx="3217119" cy="3648946"/>
          </a:xfrm>
          <a:prstGeom prst="rect">
            <a:avLst/>
          </a:prstGeom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3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124744"/>
            <a:ext cx="3384376" cy="3384376"/>
          </a:xfrm>
          <a:prstGeom prst="rect">
            <a:avLst/>
          </a:prstGeom>
        </p:spPr>
      </p:pic>
      <p:pic>
        <p:nvPicPr>
          <p:cNvPr id="3" name="Рисунок 2" descr="c3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5220072" y="2420888"/>
            <a:ext cx="3168352" cy="3168352"/>
          </a:xfrm>
          <a:prstGeom prst="rect">
            <a:avLst/>
          </a:prstGeom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4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268760"/>
            <a:ext cx="3019354" cy="4248472"/>
          </a:xfrm>
          <a:prstGeom prst="rect">
            <a:avLst/>
          </a:prstGeom>
        </p:spPr>
      </p:pic>
      <p:pic>
        <p:nvPicPr>
          <p:cNvPr id="3" name="Рисунок 2" descr="c4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33061" flipH="1">
            <a:off x="841082" y="873534"/>
            <a:ext cx="2968179" cy="4176464"/>
          </a:xfrm>
          <a:prstGeom prst="rect">
            <a:avLst/>
          </a:prstGeom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by1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628800"/>
            <a:ext cx="2994888" cy="3923535"/>
          </a:xfrm>
          <a:prstGeom prst="rect">
            <a:avLst/>
          </a:prstGeom>
        </p:spPr>
      </p:pic>
      <p:pic>
        <p:nvPicPr>
          <p:cNvPr id="5" name="Рисунок 4" descr="baby1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899592" y="1124744"/>
            <a:ext cx="3023057" cy="3960440"/>
          </a:xfrm>
          <a:prstGeom prst="rect">
            <a:avLst/>
          </a:prstGeom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1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115615" y="1196752"/>
            <a:ext cx="2736304" cy="3726586"/>
          </a:xfrm>
          <a:prstGeom prst="rect">
            <a:avLst/>
          </a:prstGeom>
        </p:spPr>
      </p:pic>
      <p:pic>
        <p:nvPicPr>
          <p:cNvPr id="3" name="Рисунок 2" descr="c1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1916832"/>
            <a:ext cx="2878809" cy="3920664"/>
          </a:xfrm>
          <a:prstGeom prst="rect">
            <a:avLst/>
          </a:prstGeom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2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073759">
            <a:off x="909407" y="1242743"/>
            <a:ext cx="3082739" cy="3923486"/>
          </a:xfrm>
          <a:prstGeom prst="rect">
            <a:avLst/>
          </a:prstGeom>
        </p:spPr>
      </p:pic>
      <p:pic>
        <p:nvPicPr>
          <p:cNvPr id="3" name="Рисунок 2" descr="c2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74052">
            <a:off x="5245369" y="1704293"/>
            <a:ext cx="3082739" cy="3923486"/>
          </a:xfrm>
          <a:prstGeom prst="rect">
            <a:avLst/>
          </a:prstGeom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heer1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6982" y="1196752"/>
            <a:ext cx="2685411" cy="4464496"/>
          </a:xfrm>
          <a:prstGeom prst="rect">
            <a:avLst/>
          </a:prstGeom>
        </p:spPr>
      </p:pic>
      <p:pic>
        <p:nvPicPr>
          <p:cNvPr id="3" name="Рисунок 2" descr="cheer1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5494" y="1196752"/>
            <a:ext cx="2685411" cy="4464496"/>
          </a:xfrm>
          <a:prstGeom prst="rect">
            <a:avLst/>
          </a:prstGeom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rank_lee0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340768"/>
            <a:ext cx="2880320" cy="3600400"/>
          </a:xfrm>
          <a:prstGeom prst="rect">
            <a:avLst/>
          </a:prstGeom>
        </p:spPr>
      </p:pic>
      <p:pic>
        <p:nvPicPr>
          <p:cNvPr id="3" name="Рисунок 2" descr="frank_lee0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5724128" y="2060848"/>
            <a:ext cx="2822713" cy="3528392"/>
          </a:xfrm>
          <a:prstGeom prst="rect">
            <a:avLst/>
          </a:prstGeom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934670"/>
            <a:ext cx="87286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Гарного вам настрою!</a:t>
            </a:r>
            <a:endParaRPr lang="ru-RU" sz="54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581001"/>
            <a:ext cx="80648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>
                <a:latin typeface="Gungsuh" pitchFamily="18" charset="-127"/>
                <a:ea typeface="Gungsuh" pitchFamily="18" charset="-127"/>
              </a:rPr>
              <a:t>Оформлення –  </a:t>
            </a:r>
            <a:r>
              <a:rPr lang="en-US" sz="1200" dirty="0" smtClean="0">
                <a:latin typeface="Gungsuh" pitchFamily="18" charset="-127"/>
                <a:ea typeface="Gungsuh" pitchFamily="18" charset="-127"/>
              </a:rPr>
              <a:t>http://gifanimation.ru/index_new.htm</a:t>
            </a:r>
            <a:endParaRPr lang="uk-UA" sz="1200" dirty="0">
              <a:latin typeface="Gungsuh" pitchFamily="18" charset="-127"/>
              <a:ea typeface="Gungsuh" pitchFamily="18" charset="-127"/>
            </a:endParaRPr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erobics_lady0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980728"/>
            <a:ext cx="3312368" cy="3312368"/>
          </a:xfrm>
          <a:prstGeom prst="rect">
            <a:avLst/>
          </a:prstGeom>
        </p:spPr>
      </p:pic>
      <p:pic>
        <p:nvPicPr>
          <p:cNvPr id="3" name="Рисунок 2" descr="aerobics_lady0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2132856"/>
            <a:ext cx="3312368" cy="3312368"/>
          </a:xfrm>
          <a:prstGeom prst="rect">
            <a:avLst/>
          </a:prstGeom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i_0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124744"/>
            <a:ext cx="3338553" cy="3672408"/>
          </a:xfrm>
          <a:prstGeom prst="rect">
            <a:avLst/>
          </a:prstGeom>
        </p:spPr>
      </p:pic>
      <p:pic>
        <p:nvPicPr>
          <p:cNvPr id="3" name="Рисунок 2" descr="ani_0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5220072" y="1772816"/>
            <a:ext cx="3273091" cy="3600400"/>
          </a:xfrm>
          <a:prstGeom prst="rect">
            <a:avLst/>
          </a:prstGeom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by1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1484784"/>
            <a:ext cx="2525819" cy="4104456"/>
          </a:xfrm>
          <a:prstGeom prst="rect">
            <a:avLst/>
          </a:prstGeom>
        </p:spPr>
      </p:pic>
      <p:pic>
        <p:nvPicPr>
          <p:cNvPr id="3" name="Рисунок 2" descr="baby1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043608" y="1052736"/>
            <a:ext cx="2525819" cy="4104456"/>
          </a:xfrm>
          <a:prstGeom prst="rect">
            <a:avLst/>
          </a:prstGeom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0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980728"/>
            <a:ext cx="3049518" cy="4248472"/>
          </a:xfrm>
          <a:prstGeom prst="rect">
            <a:avLst/>
          </a:prstGeom>
        </p:spPr>
      </p:pic>
      <p:pic>
        <p:nvPicPr>
          <p:cNvPr id="3" name="Рисунок 2" descr="pic0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5364088" y="1412776"/>
            <a:ext cx="3101203" cy="4320479"/>
          </a:xfrm>
          <a:prstGeom prst="rect">
            <a:avLst/>
          </a:prstGeom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i_0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1556792"/>
            <a:ext cx="3380030" cy="3960440"/>
          </a:xfrm>
          <a:prstGeom prst="rect">
            <a:avLst/>
          </a:prstGeom>
        </p:spPr>
      </p:pic>
      <p:pic>
        <p:nvPicPr>
          <p:cNvPr id="3" name="Рисунок 2" descr="ani_0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827584" y="1052736"/>
            <a:ext cx="3257120" cy="3816424"/>
          </a:xfrm>
          <a:prstGeom prst="rect">
            <a:avLst/>
          </a:prstGeom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i_1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412776"/>
            <a:ext cx="3064611" cy="3064611"/>
          </a:xfrm>
          <a:prstGeom prst="rect">
            <a:avLst/>
          </a:prstGeom>
        </p:spPr>
      </p:pic>
      <p:pic>
        <p:nvPicPr>
          <p:cNvPr id="3" name="Рисунок 2" descr="ani_1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5220072" y="2060848"/>
            <a:ext cx="3168352" cy="3168352"/>
          </a:xfrm>
          <a:prstGeom prst="rect">
            <a:avLst/>
          </a:prstGeom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9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124744"/>
            <a:ext cx="3471814" cy="3471814"/>
          </a:xfrm>
          <a:prstGeom prst="rect">
            <a:avLst/>
          </a:prstGeom>
        </p:spPr>
      </p:pic>
      <p:pic>
        <p:nvPicPr>
          <p:cNvPr id="3" name="Рисунок 2" descr="b9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5004048" y="1988840"/>
            <a:ext cx="3456384" cy="3456384"/>
          </a:xfrm>
          <a:prstGeom prst="rect">
            <a:avLst/>
          </a:prstGeom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9</Words>
  <Application>Microsoft Office PowerPoint</Application>
  <PresentationFormat>Экран (4:3)</PresentationFormat>
  <Paragraphs>2</Paragraphs>
  <Slides>24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Мама</cp:lastModifiedBy>
  <cp:revision>10</cp:revision>
  <dcterms:created xsi:type="dcterms:W3CDTF">2011-11-05T14:54:47Z</dcterms:created>
  <dcterms:modified xsi:type="dcterms:W3CDTF">2011-11-05T15:58:50Z</dcterms:modified>
</cp:coreProperties>
</file>