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8" r:id="rId4"/>
    <p:sldId id="260" r:id="rId5"/>
    <p:sldId id="262" r:id="rId6"/>
    <p:sldId id="264" r:id="rId7"/>
    <p:sldId id="266" r:id="rId8"/>
    <p:sldId id="268" r:id="rId9"/>
    <p:sldId id="270" r:id="rId10"/>
    <p:sldId id="272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FD1"/>
    <a:srgbClr val="0C8E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54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oleObject" Target="../embeddings/oleObject4.bin"/><Relationship Id="rId3" Type="http://schemas.openxmlformats.org/officeDocument/2006/relationships/image" Target="../media/image7.jpeg"/><Relationship Id="rId7" Type="http://schemas.openxmlformats.org/officeDocument/2006/relationships/slide" Target="slide11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slide" Target="slide9.xml"/><Relationship Id="rId11" Type="http://schemas.openxmlformats.org/officeDocument/2006/relationships/slide" Target="slide12.xml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7.jpe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Устная работа.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6-конечная звезда 3"/>
          <p:cNvSpPr/>
          <p:nvPr/>
        </p:nvSpPr>
        <p:spPr>
          <a:xfrm>
            <a:off x="6695728" y="5561856"/>
            <a:ext cx="2448272" cy="1296144"/>
          </a:xfrm>
          <a:prstGeom prst="star6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E77FD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2240" y="6021288"/>
            <a:ext cx="2411760" cy="478904"/>
          </a:xfrm>
        </p:spPr>
        <p:txBody>
          <a:bodyPr/>
          <a:lstStyle/>
          <a:p>
            <a:r>
              <a:rPr lang="ru-RU" sz="1800" dirty="0" smtClean="0"/>
              <a:t>Павленко О.Ю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049" name="Picture 1" descr="C:\Users\User\Desktop\svedenija_ob_organizacii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496544"/>
            <a:ext cx="3148608" cy="2361456"/>
          </a:xfrm>
          <a:prstGeom prst="rect">
            <a:avLst/>
          </a:prstGeom>
          <a:noFill/>
        </p:spPr>
      </p:pic>
      <p:pic>
        <p:nvPicPr>
          <p:cNvPr id="2050" name="Picture 2" descr="C:\Users\User\Desktop\2vmBNWQICCM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645024"/>
            <a:ext cx="2389140" cy="28803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 preferRelativeResize="0"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113" y="4365625"/>
            <a:ext cx="28813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0425" y="4365625"/>
            <a:ext cx="28797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95625" y="2133600"/>
            <a:ext cx="2867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0825" y="2205038"/>
            <a:ext cx="28813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2627784" y="2474912"/>
            <a:ext cx="3084041" cy="97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/>
              <a:t>(0,2 +0, 4)∙</a:t>
            </a:r>
            <a:endParaRPr lang="ru-RU" sz="3600" b="1" dirty="0"/>
          </a:p>
        </p:txBody>
      </p:sp>
      <p:sp>
        <p:nvSpPr>
          <p:cNvPr id="1230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63713" y="3627438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0,4</a:t>
            </a:r>
            <a:endParaRPr lang="ru-RU" sz="3600" b="1" dirty="0"/>
          </a:p>
        </p:txBody>
      </p:sp>
      <p:sp>
        <p:nvSpPr>
          <p:cNvPr id="12306" name="AutoShape 1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227388" y="3627438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/>
              <a:t>0,8</a:t>
            </a:r>
          </a:p>
        </p:txBody>
      </p:sp>
      <p:sp>
        <p:nvSpPr>
          <p:cNvPr id="12307" name="AutoShap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156176" y="3645024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/>
              <a:t>0,05</a:t>
            </a:r>
          </a:p>
        </p:txBody>
      </p:sp>
      <p:sp>
        <p:nvSpPr>
          <p:cNvPr id="12308" name="AutoShape 2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716016" y="3645024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0,02</a:t>
            </a:r>
            <a:endParaRPr lang="ru-RU" sz="3600" b="1" dirty="0"/>
          </a:p>
        </p:txBody>
      </p:sp>
      <p:pic>
        <p:nvPicPr>
          <p:cNvPr id="18443" name="Picture 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52413" y="260350"/>
            <a:ext cx="28797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095625" y="260350"/>
            <a:ext cx="28670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4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940425" y="260350"/>
            <a:ext cx="28797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8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50825" y="4508500"/>
            <a:ext cx="29860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059363" y="2408238"/>
          <a:ext cx="485775" cy="1011237"/>
        </p:xfrm>
        <a:graphic>
          <a:graphicData uri="http://schemas.openxmlformats.org/presentationml/2006/ole">
            <p:oleObj spid="_x0000_s4098" name="Equation" r:id="rId13" imgW="177480" imgH="482400" progId="Equation.DSMT4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  <p:bldP spid="12305" grpId="0" animBg="1"/>
      <p:bldP spid="12306" grpId="0" animBg="1"/>
      <p:bldP spid="12307" grpId="0" animBg="1"/>
      <p:bldP spid="123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23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175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5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6732588" y="5949950"/>
            <a:ext cx="1943100" cy="503238"/>
          </a:xfrm>
          <a:prstGeom prst="actionButtonBlank">
            <a:avLst/>
          </a:prstGeom>
          <a:solidFill>
            <a:schemeClr val="accent1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b="1"/>
              <a:t>ВЫХОД</a:t>
            </a:r>
          </a:p>
        </p:txBody>
      </p:sp>
      <p:sp>
        <p:nvSpPr>
          <p:cNvPr id="4" name="Прямоугольник 3"/>
          <p:cNvSpPr/>
          <p:nvPr/>
        </p:nvSpPr>
        <p:spPr>
          <a:xfrm rot="19755698">
            <a:off x="-352990" y="1421051"/>
            <a:ext cx="5814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Новым годом!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1508125" y="476250"/>
            <a:ext cx="5943600" cy="1087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ВЕРНИСЬ</a:t>
            </a:r>
          </a:p>
        </p:txBody>
      </p:sp>
      <p:sp>
        <p:nvSpPr>
          <p:cNvPr id="22531" name="WordArt 5"/>
          <p:cNvSpPr>
            <a:spLocks noChangeArrowheads="1" noChangeShapeType="1" noTextEdit="1"/>
          </p:cNvSpPr>
          <p:nvPr/>
        </p:nvSpPr>
        <p:spPr bwMode="auto">
          <a:xfrm>
            <a:off x="4011613" y="2133600"/>
            <a:ext cx="936625" cy="1087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</a:t>
            </a:r>
          </a:p>
        </p:txBody>
      </p:sp>
      <p:sp>
        <p:nvSpPr>
          <p:cNvPr id="22532" name="WordArt 6"/>
          <p:cNvSpPr>
            <a:spLocks noChangeArrowheads="1" noChangeShapeType="1" noTextEdit="1"/>
          </p:cNvSpPr>
          <p:nvPr/>
        </p:nvSpPr>
        <p:spPr bwMode="auto">
          <a:xfrm>
            <a:off x="1331913" y="3429000"/>
            <a:ext cx="6297612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ПОДУМАЙ</a:t>
            </a:r>
          </a:p>
        </p:txBody>
      </p:sp>
      <p:sp>
        <p:nvSpPr>
          <p:cNvPr id="22533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3851275" y="5229225"/>
            <a:ext cx="1655763" cy="1223963"/>
          </a:xfrm>
          <a:prstGeom prst="actionButtonReturn">
            <a:avLst/>
          </a:prstGeom>
          <a:solidFill>
            <a:srgbClr val="F0F2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3347864" y="1989138"/>
            <a:ext cx="2376264" cy="7150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3600" b="1" dirty="0"/>
          </a:p>
        </p:txBody>
      </p:sp>
      <p:sp>
        <p:nvSpPr>
          <p:cNvPr id="3087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63713" y="3141663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/>
              <a:t>7</a:t>
            </a:r>
            <a:endParaRPr lang="ru-RU" sz="3600" b="1" dirty="0"/>
          </a:p>
        </p:txBody>
      </p:sp>
      <p:sp>
        <p:nvSpPr>
          <p:cNvPr id="3088" name="AutoShape 1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3227388" y="3141663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/>
              <a:t>1</a:t>
            </a:r>
            <a:endParaRPr lang="ru-RU" sz="3600" b="1" dirty="0"/>
          </a:p>
        </p:txBody>
      </p:sp>
      <p:sp>
        <p:nvSpPr>
          <p:cNvPr id="3089" name="AutoShape 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1063" y="3141663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/>
              <a:t>4</a:t>
            </a:r>
            <a:endParaRPr lang="ru-RU" sz="3600" b="1" dirty="0"/>
          </a:p>
        </p:txBody>
      </p:sp>
      <p:sp>
        <p:nvSpPr>
          <p:cNvPr id="3090" name="AutoShape 18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6154738" y="3141663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/>
              <a:t>25</a:t>
            </a:r>
            <a:endParaRPr lang="ru-RU" sz="3600" b="1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810000" y="1989138"/>
          <a:ext cx="1595438" cy="688975"/>
        </p:xfrm>
        <a:graphic>
          <a:graphicData uri="http://schemas.openxmlformats.org/presentationml/2006/ole">
            <p:oleObj spid="_x0000_s1026" name="Equation" r:id="rId5" imgW="495000" imgH="241200" progId="Equation.DSMT4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087" grpId="0" animBg="1"/>
      <p:bldP spid="3088" grpId="0" animBg="1"/>
      <p:bldP spid="3089" grpId="0" animBg="1"/>
      <p:bldP spid="30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3492500" y="2401888"/>
            <a:ext cx="2219325" cy="700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/>
              <a:t>1</a:t>
            </a:r>
            <a:r>
              <a:rPr lang="ru-RU" sz="3600" b="1"/>
              <a:t>,8 : 6</a:t>
            </a:r>
          </a:p>
        </p:txBody>
      </p:sp>
      <p:sp>
        <p:nvSpPr>
          <p:cNvPr id="6161" name="AutoShape 17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763713" y="3554413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/>
              <a:t>0,06</a:t>
            </a:r>
          </a:p>
        </p:txBody>
      </p:sp>
      <p:sp>
        <p:nvSpPr>
          <p:cNvPr id="6162" name="AutoShape 1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27388" y="3554413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/>
              <a:t>0,3</a:t>
            </a:r>
          </a:p>
        </p:txBody>
      </p:sp>
      <p:sp>
        <p:nvSpPr>
          <p:cNvPr id="6163" name="AutoShape 19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4691063" y="3554413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/>
              <a:t>0,03</a:t>
            </a:r>
          </a:p>
        </p:txBody>
      </p:sp>
      <p:sp>
        <p:nvSpPr>
          <p:cNvPr id="6164" name="AutoShape 20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6154738" y="3554413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/>
              <a:t>0,6</a:t>
            </a:r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260350"/>
            <a:ext cx="2867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 animBg="1"/>
      <p:bldP spid="6161" grpId="0" animBg="1"/>
      <p:bldP spid="6162" grpId="0" animBg="1"/>
      <p:bldP spid="6163" grpId="0" animBg="1"/>
      <p:bldP spid="61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425" y="4292600"/>
            <a:ext cx="3000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3492500" y="2474913"/>
            <a:ext cx="2219325" cy="7150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0,4 от 15</a:t>
            </a:r>
            <a:endParaRPr lang="ru-RU" sz="3600" b="1" dirty="0"/>
          </a:p>
        </p:txBody>
      </p:sp>
      <p:sp>
        <p:nvSpPr>
          <p:cNvPr id="12305" name="AutoShape 17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763713" y="3627438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0,6</a:t>
            </a:r>
            <a:endParaRPr lang="ru-RU" sz="3600" b="1" dirty="0"/>
          </a:p>
        </p:txBody>
      </p:sp>
      <p:sp>
        <p:nvSpPr>
          <p:cNvPr id="12306" name="AutoShape 18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4644008" y="3645024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60</a:t>
            </a:r>
            <a:endParaRPr lang="ru-RU" sz="3600" b="1" dirty="0"/>
          </a:p>
        </p:txBody>
      </p:sp>
      <p:sp>
        <p:nvSpPr>
          <p:cNvPr id="12307" name="AutoShap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03848" y="3645024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6</a:t>
            </a:r>
            <a:endParaRPr lang="ru-RU" sz="3600" b="1" dirty="0"/>
          </a:p>
        </p:txBody>
      </p:sp>
      <p:sp>
        <p:nvSpPr>
          <p:cNvPr id="12308" name="AutoShape 20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6084168" y="3645024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0,06</a:t>
            </a:r>
            <a:endParaRPr lang="ru-RU" sz="3600" b="1" dirty="0"/>
          </a:p>
        </p:txBody>
      </p:sp>
      <p:pic>
        <p:nvPicPr>
          <p:cNvPr id="6152" name="Picture 2"/>
          <p:cNvPicPr preferRelativeResize="0"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2413" y="260350"/>
            <a:ext cx="2867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  <p:bldP spid="12305" grpId="0" animBg="1"/>
      <p:bldP spid="12306" grpId="0" animBg="1"/>
      <p:bldP spid="12307" grpId="0" animBg="1"/>
      <p:bldP spid="123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425" y="4292600"/>
            <a:ext cx="3000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3131840" y="2474913"/>
            <a:ext cx="2808312" cy="7150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0,8∙7-0,8∙2</a:t>
            </a:r>
            <a:endParaRPr lang="ru-RU" sz="3600" b="1" dirty="0"/>
          </a:p>
        </p:txBody>
      </p:sp>
      <p:sp>
        <p:nvSpPr>
          <p:cNvPr id="12305" name="AutoShape 17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763713" y="3627438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2,4</a:t>
            </a:r>
            <a:endParaRPr lang="ru-RU" sz="3600" b="1" dirty="0"/>
          </a:p>
        </p:txBody>
      </p:sp>
      <p:sp>
        <p:nvSpPr>
          <p:cNvPr id="12306" name="AutoShape 18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3227388" y="3627438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0,4</a:t>
            </a:r>
            <a:endParaRPr lang="ru-RU" sz="3600" b="1" dirty="0"/>
          </a:p>
        </p:txBody>
      </p:sp>
      <p:sp>
        <p:nvSpPr>
          <p:cNvPr id="12307" name="AutoShap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1063" y="3627438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12308" name="AutoShape 20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6154738" y="3627438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5</a:t>
            </a:r>
            <a:endParaRPr lang="ru-RU" sz="3600" b="1" dirty="0"/>
          </a:p>
        </p:txBody>
      </p:sp>
      <p:pic>
        <p:nvPicPr>
          <p:cNvPr id="8200" name="Picture 2"/>
          <p:cNvPicPr preferRelativeResize="0"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2413" y="260350"/>
            <a:ext cx="2867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/>
          <p:cNvPicPr preferRelativeResize="0"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95625" y="260350"/>
            <a:ext cx="2867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  <p:bldP spid="12305" grpId="0" animBg="1"/>
      <p:bldP spid="12306" grpId="0" animBg="1"/>
      <p:bldP spid="12307" grpId="0" animBg="1"/>
      <p:bldP spid="123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425" y="4292600"/>
            <a:ext cx="3000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9"/>
          <p:cNvPicPr preferRelativeResize="0"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113" y="4319588"/>
            <a:ext cx="28813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3492500" y="2474913"/>
            <a:ext cx="2219325" cy="700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/>
              <a:t>0,2 : 4</a:t>
            </a:r>
          </a:p>
        </p:txBody>
      </p:sp>
      <p:sp>
        <p:nvSpPr>
          <p:cNvPr id="12305" name="AutoShape 17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763713" y="3627438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/>
              <a:t>0,5</a:t>
            </a:r>
          </a:p>
        </p:txBody>
      </p:sp>
      <p:sp>
        <p:nvSpPr>
          <p:cNvPr id="12306" name="AutoShape 18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3227388" y="3627438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/>
              <a:t>0,8</a:t>
            </a:r>
          </a:p>
        </p:txBody>
      </p:sp>
      <p:sp>
        <p:nvSpPr>
          <p:cNvPr id="12307" name="AutoShap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1063" y="3627438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/>
              <a:t>0,05</a:t>
            </a:r>
          </a:p>
        </p:txBody>
      </p:sp>
      <p:sp>
        <p:nvSpPr>
          <p:cNvPr id="12308" name="AutoShape 20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6154738" y="3627438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/>
              <a:t>0,08</a:t>
            </a:r>
          </a:p>
        </p:txBody>
      </p:sp>
      <p:pic>
        <p:nvPicPr>
          <p:cNvPr id="10249" name="Picture 2"/>
          <p:cNvPicPr preferRelativeResize="0"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2413" y="260350"/>
            <a:ext cx="2867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3"/>
          <p:cNvPicPr preferRelativeResize="0">
            <a:picLocks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95625" y="260350"/>
            <a:ext cx="2867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  <p:bldP spid="12305" grpId="0" animBg="1"/>
      <p:bldP spid="12306" grpId="0" animBg="1"/>
      <p:bldP spid="12307" grpId="0" animBg="1"/>
      <p:bldP spid="123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/>
          <p:cNvPicPr preferRelativeResize="0"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113" y="4319588"/>
            <a:ext cx="28813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0425" y="4292600"/>
            <a:ext cx="3000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3275856" y="2474913"/>
            <a:ext cx="2664296" cy="7150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60% от 0,5</a:t>
            </a:r>
            <a:endParaRPr lang="ru-RU" sz="3600" b="1" dirty="0"/>
          </a:p>
        </p:txBody>
      </p:sp>
      <p:sp>
        <p:nvSpPr>
          <p:cNvPr id="12305" name="AutoShape 17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4716016" y="3645024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12306" name="AutoShape 18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3227388" y="3627438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0,03</a:t>
            </a:r>
            <a:endParaRPr lang="ru-RU" sz="3600" b="1" dirty="0"/>
          </a:p>
        </p:txBody>
      </p:sp>
      <p:sp>
        <p:nvSpPr>
          <p:cNvPr id="12307" name="AutoShap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763688" y="3645024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0,3</a:t>
            </a:r>
            <a:endParaRPr lang="ru-RU" sz="3600" b="1" dirty="0"/>
          </a:p>
        </p:txBody>
      </p:sp>
      <p:sp>
        <p:nvSpPr>
          <p:cNvPr id="12308" name="AutoShape 20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6154738" y="3627438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0,33</a:t>
            </a:r>
            <a:endParaRPr lang="ru-RU" sz="3600" b="1" dirty="0"/>
          </a:p>
        </p:txBody>
      </p:sp>
      <p:pic>
        <p:nvPicPr>
          <p:cNvPr id="12297" name="Picture 2"/>
          <p:cNvPicPr preferRelativeResize="0"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2413" y="260350"/>
            <a:ext cx="2867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3"/>
          <p:cNvPicPr preferRelativeResize="0">
            <a:picLocks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95625" y="260350"/>
            <a:ext cx="2867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4"/>
          <p:cNvPicPr preferRelativeResize="0">
            <a:picLocks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940425" y="260350"/>
            <a:ext cx="28797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  <p:bldP spid="12305" grpId="0" animBg="1"/>
      <p:bldP spid="12306" grpId="0" animBg="1"/>
      <p:bldP spid="12307" grpId="0" animBg="1"/>
      <p:bldP spid="123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0425" y="4292600"/>
            <a:ext cx="3000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9"/>
          <p:cNvPicPr preferRelativeResize="0"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113" y="4319588"/>
            <a:ext cx="28813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825" y="4292600"/>
            <a:ext cx="28860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3203848" y="2492895"/>
            <a:ext cx="2664296" cy="100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/>
              <a:t>  10 ∙</a:t>
            </a:r>
            <a:endParaRPr lang="ru-RU" sz="3600" b="1" dirty="0"/>
          </a:p>
        </p:txBody>
      </p:sp>
      <p:sp>
        <p:nvSpPr>
          <p:cNvPr id="12305" name="AutoShape 17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763688" y="3645023"/>
            <a:ext cx="1370012" cy="82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3600" b="1" dirty="0"/>
          </a:p>
        </p:txBody>
      </p:sp>
      <p:sp>
        <p:nvSpPr>
          <p:cNvPr id="12306" name="AutoShape 18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3227388" y="3627436"/>
            <a:ext cx="1370012" cy="82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50,1</a:t>
            </a:r>
            <a:endParaRPr lang="ru-RU" sz="3600" b="1" dirty="0"/>
          </a:p>
        </p:txBody>
      </p:sp>
      <p:sp>
        <p:nvSpPr>
          <p:cNvPr id="12307" name="AutoShape 1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91063" y="3627437"/>
            <a:ext cx="1370012" cy="82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54</a:t>
            </a:r>
            <a:endParaRPr lang="ru-RU" sz="3600" b="1" dirty="0"/>
          </a:p>
        </p:txBody>
      </p:sp>
      <p:sp>
        <p:nvSpPr>
          <p:cNvPr id="12308" name="AutoShape 20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6154738" y="3627436"/>
            <a:ext cx="1370012" cy="82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9</a:t>
            </a:r>
            <a:endParaRPr lang="ru-RU" sz="3600" b="1" dirty="0"/>
          </a:p>
        </p:txBody>
      </p:sp>
      <p:pic>
        <p:nvPicPr>
          <p:cNvPr id="14346" name="Picture 2"/>
          <p:cNvPicPr preferRelativeResize="0">
            <a:picLocks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2413" y="260350"/>
            <a:ext cx="2867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3"/>
          <p:cNvPicPr preferRelativeResize="0">
            <a:picLocks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95625" y="260350"/>
            <a:ext cx="2867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4"/>
          <p:cNvPicPr preferRelativeResize="0">
            <a:picLocks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940425" y="260350"/>
            <a:ext cx="28797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4427984" y="2420888"/>
          <a:ext cx="648071" cy="1089938"/>
        </p:xfrm>
        <a:graphic>
          <a:graphicData uri="http://schemas.openxmlformats.org/presentationml/2006/ole">
            <p:oleObj spid="_x0000_s3074" name="Equation" r:id="rId10" imgW="279360" imgH="469800" progId="Equation.DSMT4">
              <p:embed/>
            </p:oleObj>
          </a:graphicData>
        </a:graphic>
      </p:graphicFrame>
      <p:graphicFrame>
        <p:nvGraphicFramePr>
          <p:cNvPr id="3075" name="Object 3">
            <a:hlinkClick r:id="rId11" action="ppaction://hlinksldjump"/>
          </p:cNvPr>
          <p:cNvGraphicFramePr>
            <a:graphicFrameLocks noChangeAspect="1"/>
          </p:cNvGraphicFramePr>
          <p:nvPr/>
        </p:nvGraphicFramePr>
        <p:xfrm>
          <a:off x="2051720" y="3645024"/>
          <a:ext cx="696367" cy="792088"/>
        </p:xfrm>
        <a:graphic>
          <a:graphicData uri="http://schemas.openxmlformats.org/presentationml/2006/ole">
            <p:oleObj spid="_x0000_s3075" name="Equation" r:id="rId12" imgW="507960" imgH="672840" progId="Equation.DSMT4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  <p:bldP spid="12305" grpId="0" animBg="1"/>
      <p:bldP spid="12306" grpId="0" animBg="1"/>
      <p:bldP spid="12307" grpId="0" animBg="1"/>
      <p:bldP spid="123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425" y="4292600"/>
            <a:ext cx="3000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/>
          <p:cNvPicPr preferRelativeResize="0"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113" y="4319588"/>
            <a:ext cx="28813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825" y="4292600"/>
            <a:ext cx="28860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 preferRelativeResize="0"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2413" y="2276475"/>
            <a:ext cx="28797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2483768" y="2636912"/>
            <a:ext cx="3816424" cy="7150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48  это 40%</a:t>
            </a:r>
            <a:endParaRPr lang="ru-RU" sz="3600" b="1" dirty="0"/>
          </a:p>
        </p:txBody>
      </p:sp>
      <p:sp>
        <p:nvSpPr>
          <p:cNvPr id="12305" name="AutoShape 17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763713" y="3627438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12</a:t>
            </a:r>
            <a:endParaRPr lang="ru-RU" sz="3600" b="1" dirty="0"/>
          </a:p>
        </p:txBody>
      </p:sp>
      <p:sp>
        <p:nvSpPr>
          <p:cNvPr id="12306" name="AutoShape 18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3227388" y="3627438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19,2</a:t>
            </a:r>
            <a:endParaRPr lang="ru-RU" sz="3600" b="1" dirty="0"/>
          </a:p>
        </p:txBody>
      </p:sp>
      <p:sp>
        <p:nvSpPr>
          <p:cNvPr id="12307" name="AutoShape 1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91063" y="3627438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120</a:t>
            </a:r>
            <a:endParaRPr lang="ru-RU" sz="3600" b="1" dirty="0"/>
          </a:p>
        </p:txBody>
      </p:sp>
      <p:sp>
        <p:nvSpPr>
          <p:cNvPr id="12308" name="AutoShape 20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6154738" y="3627438"/>
            <a:ext cx="1370012" cy="73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F2AC"/>
              </a:gs>
              <a:gs pos="50000">
                <a:schemeClr val="bg1"/>
              </a:gs>
              <a:gs pos="100000">
                <a:srgbClr val="F0F2AC"/>
              </a:gs>
            </a:gsLst>
            <a:lin ang="5400000" scaled="1"/>
          </a:gradFill>
          <a:ln w="38100">
            <a:solidFill>
              <a:srgbClr val="C4160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/>
              <a:t>192</a:t>
            </a:r>
            <a:endParaRPr lang="ru-RU" sz="3600" b="1" dirty="0"/>
          </a:p>
        </p:txBody>
      </p:sp>
      <p:pic>
        <p:nvPicPr>
          <p:cNvPr id="16395" name="Picture 2"/>
          <p:cNvPicPr preferRelativeResize="0">
            <a:picLocks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2413" y="260350"/>
            <a:ext cx="2867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3"/>
          <p:cNvPicPr preferRelativeResize="0">
            <a:picLocks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95625" y="260350"/>
            <a:ext cx="2867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4"/>
          <p:cNvPicPr preferRelativeResize="0">
            <a:picLocks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940425" y="260350"/>
            <a:ext cx="28797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  <p:bldP spid="12305" grpId="0" animBg="1"/>
      <p:bldP spid="12306" grpId="0" animBg="1"/>
      <p:bldP spid="12307" grpId="0" animBg="1"/>
      <p:bldP spid="12308" grpId="0" animBg="1"/>
    </p:bldLst>
  </p:timing>
</p:sld>
</file>

<file path=ppt/theme/theme1.xml><?xml version="1.0" encoding="utf-8"?>
<a:theme xmlns:a="http://schemas.openxmlformats.org/drawingml/2006/main" name="устная работа - копи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устная работа - копия</Template>
  <TotalTime>106</TotalTime>
  <Words>83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устная работа - копия</vt:lpstr>
      <vt:lpstr>Equation</vt:lpstr>
      <vt:lpstr>Устная работа.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Павленко О.Ю.</dc:creator>
  <cp:lastModifiedBy>User</cp:lastModifiedBy>
  <cp:revision>13</cp:revision>
  <dcterms:created xsi:type="dcterms:W3CDTF">2015-12-08T19:31:52Z</dcterms:created>
  <dcterms:modified xsi:type="dcterms:W3CDTF">2015-12-13T21:58:49Z</dcterms:modified>
</cp:coreProperties>
</file>