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sldIdLst>
    <p:sldId id="256" r:id="rId3"/>
    <p:sldId id="274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B04B00E-6805-4D33-A99B-0BD31AA037A5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E3DBD35-D9C2-497B-8AD1-999147BD5E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B00E-6805-4D33-A99B-0BD31AA037A5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BD35-D9C2-497B-8AD1-999147BD5E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B00E-6805-4D33-A99B-0BD31AA037A5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BD35-D9C2-497B-8AD1-999147BD5E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7B11-E622-4D41-BCC8-82F67CF0F9E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13.12.2015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EFD2-9D38-445A-87AA-7669CFEE9D91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163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7B11-E622-4D41-BCC8-82F67CF0F9E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EFD2-9D38-445A-87AA-7669CFEE9D9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27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7B11-E622-4D41-BCC8-82F67CF0F9E3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13.12.2015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EFD2-9D38-445A-87AA-7669CFEE9D91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127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7B11-E622-4D41-BCC8-82F67CF0F9E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EFD2-9D38-445A-87AA-7669CFEE9D9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96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7B11-E622-4D41-BCC8-82F67CF0F9E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EFD2-9D38-445A-87AA-7669CFEE9D9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943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7B11-E622-4D41-BCC8-82F67CF0F9E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EFD2-9D38-445A-87AA-7669CFEE9D9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337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7B11-E622-4D41-BCC8-82F67CF0F9E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EFD2-9D38-445A-87AA-7669CFEE9D9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806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7B11-E622-4D41-BCC8-82F67CF0F9E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EFD2-9D38-445A-87AA-7669CFEE9D9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87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B04B00E-6805-4D33-A99B-0BD31AA037A5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BD35-D9C2-497B-8AD1-999147BD5E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7B11-E622-4D41-BCC8-82F67CF0F9E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CC9EFD2-9D38-445A-87AA-7669CFEE9D9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30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7B11-E622-4D41-BCC8-82F67CF0F9E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EFD2-9D38-445A-87AA-7669CFEE9D9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641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7B11-E622-4D41-BCC8-82F67CF0F9E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EFD2-9D38-445A-87AA-7669CFEE9D9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61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B04B00E-6805-4D33-A99B-0BD31AA037A5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E3DBD35-D9C2-497B-8AD1-999147BD5EE1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B04B00E-6805-4D33-A99B-0BD31AA037A5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E3DBD35-D9C2-497B-8AD1-999147BD5E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B04B00E-6805-4D33-A99B-0BD31AA037A5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E3DBD35-D9C2-497B-8AD1-999147BD5EE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B00E-6805-4D33-A99B-0BD31AA037A5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DBD35-D9C2-497B-8AD1-999147BD5E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B04B00E-6805-4D33-A99B-0BD31AA037A5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E3DBD35-D9C2-497B-8AD1-999147BD5E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B04B00E-6805-4D33-A99B-0BD31AA037A5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E3DBD35-D9C2-497B-8AD1-999147BD5EE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B04B00E-6805-4D33-A99B-0BD31AA037A5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E3DBD35-D9C2-497B-8AD1-999147BD5EE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B04B00E-6805-4D33-A99B-0BD31AA037A5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E3DBD35-D9C2-497B-8AD1-999147BD5EE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247B11-E622-4D41-BCC8-82F67CF0F9E3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13.12.2015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C9EFD2-9D38-445A-87AA-7669CFEE9D91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95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5040560"/>
          </a:xfrm>
        </p:spPr>
        <p:txBody>
          <a:bodyPr>
            <a:normAutofit fontScale="90000"/>
          </a:bodyPr>
          <a:lstStyle/>
          <a:p>
            <a:r>
              <a:rPr lang="ru-RU" sz="5400" b="1" i="1" u="sng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Влияние никотина, алкоголя и наркотических веществ на развитие зародыша человека. </a:t>
            </a:r>
            <a:endParaRPr lang="ru-RU" sz="5400" b="1" i="1" u="sng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advTm="535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316835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Так как героин, кокаин и другие наркотики в первую очередь поражают нервную систему, у таких детей ещё в период внутриутробного развития может возникнуть поражение головного мозга, что приведёт в дальнейшем к задержке умственного развития или нарушению поведения. </a:t>
            </a:r>
            <a:endParaRPr lang="ru-RU" dirty="0"/>
          </a:p>
        </p:txBody>
      </p:sp>
      <p:pic>
        <p:nvPicPr>
          <p:cNvPr id="4" name="Рисунок 3" descr="interna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284984"/>
            <a:ext cx="4032448" cy="3338798"/>
          </a:xfrm>
          <a:prstGeom prst="rect">
            <a:avLst/>
          </a:prstGeom>
        </p:spPr>
      </p:pic>
      <p:pic>
        <p:nvPicPr>
          <p:cNvPr id="5" name="Рисунок 4" descr="img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212976"/>
            <a:ext cx="4107771" cy="3356992"/>
          </a:xfrm>
          <a:prstGeom prst="rect">
            <a:avLst/>
          </a:prstGeom>
        </p:spPr>
      </p:pic>
    </p:spTree>
  </p:cSld>
  <p:clrMapOvr>
    <a:masterClrMapping/>
  </p:clrMapOvr>
  <p:transition advTm="11903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17994_html_3209e4f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8424936" cy="5616623"/>
          </a:xfrm>
        </p:spPr>
      </p:pic>
    </p:spTree>
  </p:cSld>
  <p:clrMapOvr>
    <a:masterClrMapping/>
  </p:clrMapOvr>
  <p:transition advTm="302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0144164" y="785794"/>
            <a:ext cx="785818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8733" y="928670"/>
            <a:ext cx="4040188" cy="639762"/>
          </a:xfrm>
        </p:spPr>
        <p:txBody>
          <a:bodyPr/>
          <a:lstStyle/>
          <a:p>
            <a:r>
              <a:rPr lang="ru-RU" dirty="0" smtClean="0"/>
              <a:t>Здоровый зародыш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071272" y="928670"/>
            <a:ext cx="3614734" cy="642942"/>
          </a:xfrm>
        </p:spPr>
        <p:txBody>
          <a:bodyPr/>
          <a:lstStyle/>
          <a:p>
            <a:r>
              <a:rPr lang="ru-RU" dirty="0" smtClean="0"/>
              <a:t>Больной зародыш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14282" y="2214554"/>
            <a:ext cx="4040188" cy="3951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57752" y="2214554"/>
            <a:ext cx="4041775" cy="39512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777\Downloads\plod_week14_mapapama.ru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571744"/>
            <a:ext cx="3786214" cy="3143272"/>
          </a:xfrm>
          <a:prstGeom prst="rect">
            <a:avLst/>
          </a:prstGeom>
          <a:noFill/>
        </p:spPr>
      </p:pic>
      <p:pic>
        <p:nvPicPr>
          <p:cNvPr id="3075" name="Picture 3" descr="C:\Users\777\Downloads\15-maret-2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643182"/>
            <a:ext cx="3500462" cy="29432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788669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>
            <a:normAutofit/>
          </a:bodyPr>
          <a:lstStyle/>
          <a:p>
            <a:r>
              <a:rPr lang="ru-RU" b="1" i="1" u="sng" dirty="0" smtClean="0"/>
              <a:t>Влияние курения на </a:t>
            </a:r>
            <a:r>
              <a:rPr lang="ru-RU" b="1" i="1" u="sng" dirty="0" err="1" smtClean="0"/>
              <a:t>неродившегося</a:t>
            </a:r>
            <a:r>
              <a:rPr lang="ru-RU" b="1" i="1" u="sng" dirty="0" smtClean="0"/>
              <a:t> ребёнка. </a:t>
            </a:r>
            <a:endParaRPr lang="ru-RU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302433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Никотин, попадающий в кровь матери, легко проникает сквозь плаценту в кровеносную систему плода и вызывает сужение сосудов. Если поступление крови в плод ограничено, то снижается его снабжение кислородом и питательными веществами, что может вызвать задержку развития. </a:t>
            </a:r>
            <a:endParaRPr lang="ru-RU" dirty="0"/>
          </a:p>
        </p:txBody>
      </p:sp>
      <p:pic>
        <p:nvPicPr>
          <p:cNvPr id="4" name="Рисунок 3" descr="sigar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4293096"/>
            <a:ext cx="2880320" cy="2564904"/>
          </a:xfrm>
          <a:prstGeom prst="rect">
            <a:avLst/>
          </a:prstGeom>
        </p:spPr>
      </p:pic>
    </p:spTree>
  </p:cSld>
  <p:clrMapOvr>
    <a:masterClrMapping/>
  </p:clrMapOvr>
  <p:transition advTm="1677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0b7623bdeb0a42e0e973895a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3024336" cy="4079337"/>
          </a:xfrm>
        </p:spPr>
      </p:pic>
      <p:pic>
        <p:nvPicPr>
          <p:cNvPr id="5" name="Рисунок 4" descr="deti_alkogolikov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708920"/>
            <a:ext cx="2908905" cy="3760812"/>
          </a:xfrm>
          <a:prstGeom prst="rect">
            <a:avLst/>
          </a:prstGeom>
        </p:spPr>
      </p:pic>
      <p:pic>
        <p:nvPicPr>
          <p:cNvPr id="6" name="Рисунок 5" descr="162068-206x3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00970" y="692697"/>
            <a:ext cx="2719502" cy="3960440"/>
          </a:xfrm>
          <a:prstGeom prst="rect">
            <a:avLst/>
          </a:prstGeom>
        </p:spPr>
      </p:pic>
    </p:spTree>
  </p:cSld>
  <p:clrMapOvr>
    <a:masterClrMapping/>
  </p:clrMapOvr>
  <p:transition advTm="508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ru-RU" dirty="0" smtClean="0"/>
              <a:t>На 30% выше вероятность ранней детской смертности и на 50% - вероятность развития пороков сердца у детей, чьи матери не смогли во время беременности отказаться от сигарет.</a:t>
            </a:r>
            <a:endParaRPr lang="ru-RU" dirty="0"/>
          </a:p>
        </p:txBody>
      </p:sp>
      <p:pic>
        <p:nvPicPr>
          <p:cNvPr id="4" name="Рисунок 3" descr="41983aa7f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996952"/>
            <a:ext cx="5400600" cy="3618402"/>
          </a:xfrm>
          <a:prstGeom prst="rect">
            <a:avLst/>
          </a:prstGeom>
        </p:spPr>
      </p:pic>
    </p:spTree>
  </p:cSld>
  <p:clrMapOvr>
    <a:masterClrMapping/>
  </p:clrMapOvr>
  <p:transition advTm="1148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u="sng" dirty="0" smtClean="0"/>
              <a:t>Употребление спиртного при беременности. </a:t>
            </a:r>
            <a:endParaRPr lang="ru-RU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Употребление спиртного при беременности может вызвать у ребёнка состояние, известное как алкогольный синдром плода</a:t>
            </a:r>
            <a:endParaRPr lang="ru-RU" dirty="0"/>
          </a:p>
        </p:txBody>
      </p:sp>
      <p:pic>
        <p:nvPicPr>
          <p:cNvPr id="4" name="Рисунок 3" descr="1360281595_beremen_alkogo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861048"/>
            <a:ext cx="4248472" cy="2772307"/>
          </a:xfrm>
          <a:prstGeom prst="rect">
            <a:avLst/>
          </a:prstGeom>
        </p:spPr>
      </p:pic>
      <p:pic>
        <p:nvPicPr>
          <p:cNvPr id="5" name="Рисунок 4" descr="vliyanie-alkogol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3789040"/>
            <a:ext cx="2736304" cy="2808312"/>
          </a:xfrm>
          <a:prstGeom prst="rect">
            <a:avLst/>
          </a:prstGeom>
        </p:spPr>
      </p:pic>
    </p:spTree>
  </p:cSld>
  <p:clrMapOvr>
    <a:masterClrMapping/>
  </p:clrMapOvr>
  <p:transition advTm="819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При этом синдроме наблюдается задержка умственного развития, микроцефалия (недоразвитие головного мозга), расстройства поведения (повышенная возбудимость, невозможность сосредоточиться), снижение скорости роста, слабость мышц. </a:t>
            </a:r>
            <a:endParaRPr lang="ru-RU" sz="2400" dirty="0"/>
          </a:p>
        </p:txBody>
      </p:sp>
      <p:pic>
        <p:nvPicPr>
          <p:cNvPr id="4" name="Picture 4" descr="8417242_28092006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040" y="2996952"/>
            <a:ext cx="3851920" cy="38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79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/>
              <a:t>Воздействие наркотических веществ на плод.</a:t>
            </a:r>
            <a:endParaRPr lang="ru-RU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Если женщина имеет зависимость от наркотических веществ, то её ребёнок в эмбриональный период развития приобретает такую же зависимость. </a:t>
            </a:r>
            <a:endParaRPr lang="ru-RU" dirty="0"/>
          </a:p>
        </p:txBody>
      </p:sp>
      <p:pic>
        <p:nvPicPr>
          <p:cNvPr id="4" name="Рисунок 3" descr="imgpreviewр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789040"/>
            <a:ext cx="4536504" cy="2880320"/>
          </a:xfrm>
          <a:prstGeom prst="rect">
            <a:avLst/>
          </a:prstGeom>
        </p:spPr>
      </p:pic>
    </p:spTree>
  </p:cSld>
  <p:clrMapOvr>
    <a:masterClrMapping/>
  </p:clrMapOvr>
  <p:transition advTm="706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ru-RU" dirty="0" smtClean="0"/>
              <a:t>После рождения у ребёнка возникает синдром отмены (ломка), потому что исчезает постоянное поступление наркотика, который до этого ребёнок получал из крови матери через плаценту. </a:t>
            </a:r>
          </a:p>
          <a:p>
            <a:endParaRPr lang="ru-RU" dirty="0"/>
          </a:p>
        </p:txBody>
      </p:sp>
      <p:pic>
        <p:nvPicPr>
          <p:cNvPr id="4" name="Рисунок 3" descr="narkorod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212976"/>
            <a:ext cx="4980047" cy="2903215"/>
          </a:xfrm>
          <a:prstGeom prst="rect">
            <a:avLst/>
          </a:prstGeom>
        </p:spPr>
      </p:pic>
    </p:spTree>
  </p:cSld>
  <p:clrMapOvr>
    <a:masterClrMapping/>
  </p:clrMapOvr>
  <p:transition advTm="11279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Ярк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90</TotalTime>
  <Words>240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Яркая</vt:lpstr>
      <vt:lpstr>Поток</vt:lpstr>
      <vt:lpstr>Влияние никотина, алкоголя и наркотических веществ на развитие зародыша человека. </vt:lpstr>
      <vt:lpstr>Презентация PowerPoint</vt:lpstr>
      <vt:lpstr>Влияние курения на неродившегося ребёнка. </vt:lpstr>
      <vt:lpstr>Презентация PowerPoint</vt:lpstr>
      <vt:lpstr>Презентация PowerPoint</vt:lpstr>
      <vt:lpstr>Употребление спиртного при беременности. </vt:lpstr>
      <vt:lpstr>Презентация PowerPoint</vt:lpstr>
      <vt:lpstr>Воздействие наркотических веществ на плод.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никотина, алкоголя и наркотических веществ на развитие зародыша человека.</dc:title>
  <dc:creator>НАСТЁНА</dc:creator>
  <cp:lastModifiedBy>Larisa</cp:lastModifiedBy>
  <cp:revision>10</cp:revision>
  <dcterms:created xsi:type="dcterms:W3CDTF">2014-11-18T16:18:55Z</dcterms:created>
  <dcterms:modified xsi:type="dcterms:W3CDTF">2015-12-13T13:47:04Z</dcterms:modified>
</cp:coreProperties>
</file>