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2" autoAdjust="0"/>
    <p:restoredTop sz="94660"/>
  </p:normalViewPr>
  <p:slideViewPr>
    <p:cSldViewPr>
      <p:cViewPr varScale="1">
        <p:scale>
          <a:sx n="70" d="100"/>
          <a:sy n="70" d="100"/>
        </p:scale>
        <p:origin x="-5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135A-3523-41D5-BDF8-2058373AA644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027D-A1C8-4628-9078-1DFDEBC5F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762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135A-3523-41D5-BDF8-2058373AA644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027D-A1C8-4628-9078-1DFDEBC5F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205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135A-3523-41D5-BDF8-2058373AA644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027D-A1C8-4628-9078-1DFDEBC5F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491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135A-3523-41D5-BDF8-2058373AA644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027D-A1C8-4628-9078-1DFDEBC5F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54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135A-3523-41D5-BDF8-2058373AA644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027D-A1C8-4628-9078-1DFDEBC5F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332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135A-3523-41D5-BDF8-2058373AA644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027D-A1C8-4628-9078-1DFDEBC5F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61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135A-3523-41D5-BDF8-2058373AA644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027D-A1C8-4628-9078-1DFDEBC5F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917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135A-3523-41D5-BDF8-2058373AA644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027D-A1C8-4628-9078-1DFDEBC5F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548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135A-3523-41D5-BDF8-2058373AA644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027D-A1C8-4628-9078-1DFDEBC5F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306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135A-3523-41D5-BDF8-2058373AA644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027D-A1C8-4628-9078-1DFDEBC5F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92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135A-3523-41D5-BDF8-2058373AA644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027D-A1C8-4628-9078-1DFDEBC5F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12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C135A-3523-41D5-BDF8-2058373AA644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7027D-A1C8-4628-9078-1DFDEBC5F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782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35967"/>
            <a:ext cx="20589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u="sng" dirty="0" smtClean="0"/>
              <a:t>Трансформаторы</a:t>
            </a:r>
            <a:endParaRPr lang="ru-RU" sz="2000" u="sng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677456"/>
            <a:ext cx="84249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Трансформатор</a:t>
            </a:r>
            <a:r>
              <a:rPr lang="ru-RU" dirty="0" smtClean="0"/>
              <a:t> - прибор предназначенный для преобразования напряжения и силы переменного тока. </a:t>
            </a:r>
            <a:r>
              <a:rPr lang="ru-RU" dirty="0" smtClean="0"/>
              <a:t>Впервые трансформаторы были использованы в 1878 г. русским ученым П. Н. Яблочковым для питания изобретенных им «электрических свечей».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66" y="1894426"/>
            <a:ext cx="5796136" cy="4714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164108" y="2132856"/>
            <a:ext cx="28803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Устройство трансформатора.</a:t>
            </a:r>
          </a:p>
          <a:p>
            <a:r>
              <a:rPr lang="ru-RU" dirty="0" smtClean="0"/>
              <a:t>Две катушки с разными числами витков одеты в стальной сердечник</a:t>
            </a:r>
          </a:p>
          <a:p>
            <a:r>
              <a:rPr lang="ru-RU" dirty="0" smtClean="0"/>
              <a:t>Катушка, подключенная к источнику – первичная катушка. ( N1, U1, I1 )</a:t>
            </a:r>
          </a:p>
          <a:p>
            <a:r>
              <a:rPr lang="ru-RU" dirty="0" smtClean="0"/>
              <a:t>Катушка, подключенная к потребителю – вторичная катушка. ( N2, U2, I2 )</a:t>
            </a:r>
          </a:p>
          <a:p>
            <a:r>
              <a:rPr lang="ru-RU" dirty="0" smtClean="0"/>
              <a:t>N - число витков. </a:t>
            </a:r>
          </a:p>
          <a:p>
            <a:r>
              <a:rPr lang="ru-RU" dirty="0" smtClean="0"/>
              <a:t>U - напряжение.   </a:t>
            </a:r>
          </a:p>
          <a:p>
            <a:r>
              <a:rPr lang="ru-RU" dirty="0" smtClean="0"/>
              <a:t>I - сила тока.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5227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848" y="47667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Обмотка — совокупность витков, образующих электрическую цепь, в которой суммируются ЭДС, наведённые в витках. В трёхфазном трансформаторе под обмоткой обычно подразумевают совокупность обмоток одного напряжения трёх фаз, соединяемых между собой.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060848"/>
            <a:ext cx="813690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Обмотки разделяют по:</a:t>
            </a:r>
          </a:p>
          <a:p>
            <a:r>
              <a:rPr lang="ru-RU" sz="2000" dirty="0" smtClean="0"/>
              <a:t>1.Назначению </a:t>
            </a:r>
          </a:p>
          <a:p>
            <a:r>
              <a:rPr lang="ru-RU" sz="2000" dirty="0" smtClean="0"/>
              <a:t>Основные — обмотки трансформатора, к которым подводится энергия преобразуемого или от которых отводится энергия преобразованного переменного тока.</a:t>
            </a:r>
          </a:p>
          <a:p>
            <a:r>
              <a:rPr lang="ru-RU" sz="2000" dirty="0" smtClean="0"/>
              <a:t>Регулирующие — при невысоком токе обмотки и не слишком широком диапазоне регулирования, в обмотке могут быть предусмотрены отводы для регулирования коэффициента трансформации напряжения.</a:t>
            </a:r>
          </a:p>
          <a:p>
            <a:r>
              <a:rPr lang="ru-RU" sz="2000" dirty="0" smtClean="0"/>
              <a:t>Вспомогательные — обмотки, предназначенные, например, для питания сети собственных нужд с мощностью существенно меньшей, чем номинальная мощность трансформатора, для компенсации третьей гармонической магнитного поля, подмагничивания магнитной системы постоянным током, и т. п.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55095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/>
              <a:t>2. Исполнению </a:t>
            </a:r>
          </a:p>
          <a:p>
            <a:pPr marL="0" indent="0">
              <a:buNone/>
            </a:pPr>
            <a:r>
              <a:rPr lang="ru-RU" sz="2000" dirty="0" smtClean="0"/>
              <a:t>Рядовая обмотка — витки обмотки располагаются в осевом направлении во всей длине обмотки. Последующие витки наматываются плотно друг к другу, не оставляя промежуточного пространства.</a:t>
            </a:r>
          </a:p>
          <a:p>
            <a:pPr marL="0" indent="0">
              <a:buNone/>
            </a:pPr>
            <a:r>
              <a:rPr lang="ru-RU" sz="2000" dirty="0" smtClean="0"/>
              <a:t>Винтовая обмотка — винтовая обмотка может представлять собой вариант многослойной обмотки с расстояниями между каждым витком или заходом обмотки.</a:t>
            </a:r>
          </a:p>
          <a:p>
            <a:pPr marL="0" indent="0">
              <a:buNone/>
            </a:pPr>
            <a:r>
              <a:rPr lang="ru-RU" sz="2000" dirty="0" smtClean="0"/>
              <a:t>Дисковая обмотка — дисковая обмотка состоит из ряда дисков, соединённых последовательно. В каждом диске витки наматываются в радиальном направлении в виде спирали по направлению внутрь и наружу на соседних дисках.</a:t>
            </a:r>
          </a:p>
          <a:p>
            <a:pPr marL="0" indent="0">
              <a:buNone/>
            </a:pPr>
            <a:r>
              <a:rPr lang="ru-RU" sz="2000" dirty="0" smtClean="0"/>
              <a:t>Фольговая обмотка — фольговые обмотки выполняются из широкого медного или алюминиевого листа толщиной от десятых долей миллиметра до нескольких миллиметров.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892586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Применение в источниках питания</a:t>
            </a:r>
          </a:p>
          <a:p>
            <a:pPr marL="0" indent="0">
              <a:buNone/>
            </a:pPr>
            <a:r>
              <a:rPr lang="ru-RU" dirty="0" smtClean="0"/>
              <a:t>Компактный трансформатор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Для питания разных узлов электроприборов требуются самые разнообразные напряжения. Например, в телевизоре используются напряжения от 5 вольт, для питания микросхем и транзисторов, до 20 киловольт, для питания анода кинескопа. Все эти напряжения получаются с помощью трансформаторов (напряжение 5 вольт с помощью сетевого трансформатора, напряжение 20 </a:t>
            </a:r>
            <a:r>
              <a:rPr lang="ru-RU" dirty="0" err="1" smtClean="0"/>
              <a:t>кВ</a:t>
            </a:r>
            <a:r>
              <a:rPr lang="ru-RU" dirty="0" smtClean="0"/>
              <a:t> с помощью строчного трансформатора). В компьютере также необходимы напряжения 5 и 12 вольт для питания разных блоков. Все эти напряжения преобразуются из напряжения электрической сети с помощью трансформатора со многими вторичными обмотками.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1137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Применение в электросетях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Поскольку потери на нагревание провода пропорциональны квадрату тока через провод, при передаче электроэнергии на большое расстояние выгодно использовать очень большие напряжения и небольшие токи. Из соображений безопасности и для уменьшения массы изоляции в быту желательно использовать не столь большие напряжения. Поэтому для наиболее выгодной транспортировки электроэнергии в электросети многократно применяют трансформаторы: сначала для повышения напряжения генераторов на электростанциях перед транспортировкой электроэнергии, а затем для понижения напряжения линии электропередач до приемлемого для потребителей уровня.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620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2375" y="604719"/>
            <a:ext cx="35312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u="sng" dirty="0" smtClean="0"/>
              <a:t>Коэффициент трансформации </a:t>
            </a:r>
            <a:endParaRPr lang="ru-RU" sz="2000" u="sn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95574"/>
            <a:ext cx="4000500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92375" y="3429000"/>
            <a:ext cx="11977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/>
              <a:t>КПД = </a:t>
            </a:r>
            <a:endParaRPr lang="ru-RU" sz="2800" i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111" y="3124754"/>
            <a:ext cx="30861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144138" y="4509120"/>
            <a:ext cx="1988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P1, P2  - </a:t>
            </a:r>
            <a:r>
              <a:rPr lang="ru-RU" dirty="0" smtClean="0"/>
              <a:t>мощность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932039" y="863114"/>
            <a:ext cx="367240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Вывод: 1) K&lt;1, если N2&gt;N1 или U2&gt;U1 – повышает </a:t>
            </a:r>
            <a:r>
              <a:rPr lang="en-US" dirty="0" smtClean="0"/>
              <a:t>U</a:t>
            </a:r>
            <a:endParaRPr lang="ru-RU" dirty="0" smtClean="0"/>
          </a:p>
          <a:p>
            <a:r>
              <a:rPr lang="ru-RU" dirty="0" smtClean="0"/>
              <a:t>2) K&gt;1если N2&lt;N1 или U2&lt;U1 – понижает U </a:t>
            </a:r>
          </a:p>
          <a:p>
            <a:r>
              <a:rPr lang="ru-RU" dirty="0" smtClean="0"/>
              <a:t>3) Во сколько раз трансформатор увеличивает напряжение во, столько же раз и уменьшает силу тока.</a:t>
            </a:r>
          </a:p>
          <a:p>
            <a:r>
              <a:rPr lang="ru-RU" dirty="0" smtClean="0"/>
              <a:t>4) Для трансформатора выполняется условие </a:t>
            </a:r>
          </a:p>
          <a:p>
            <a:r>
              <a:rPr lang="en-US" dirty="0" smtClean="0"/>
              <a:t>I1U1≈I2U2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5087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08379"/>
            <a:ext cx="763284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u="sng" dirty="0" smtClean="0"/>
              <a:t>Принцип действия</a:t>
            </a:r>
            <a:r>
              <a:rPr lang="ru-RU" sz="2000" dirty="0" smtClean="0"/>
              <a:t> </a:t>
            </a:r>
          </a:p>
          <a:p>
            <a:pPr marL="0" indent="0">
              <a:buNone/>
            </a:pPr>
            <a:r>
              <a:rPr lang="ru-RU" sz="2000" dirty="0" smtClean="0"/>
              <a:t>Действие трансформатора основано на явлении электромагнитной индукции. При прохождении переменного тока по первичной обмотке в железном сердечнике появляется переменный магнитный поток, который возбуждает электродвижущую силу индукции в каждой обмотке. Это означает, что, повышая с помощью трансформатора напряжение в несколько раз, мы во столько же раз уменьшаем силу тока, и наоборот.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05246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7254" y="617372"/>
            <a:ext cx="6768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u="sng" dirty="0" smtClean="0"/>
              <a:t>Виды  трансформаторов</a:t>
            </a:r>
            <a:endParaRPr lang="ru-RU" sz="2000" u="sng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27584" y="1340768"/>
            <a:ext cx="755759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Силовой трансформатор </a:t>
            </a:r>
            <a:r>
              <a:rPr lang="ru-RU" dirty="0" smtClean="0"/>
              <a:t>- трансформатор, предназначенный для преобразования электрической энергии в электрических сетях и в установках, предназначенных для приёма и использования электрической энергии.</a:t>
            </a:r>
          </a:p>
          <a:p>
            <a:r>
              <a:rPr lang="ru-RU" u="sng" dirty="0" smtClean="0"/>
              <a:t>Автотрансформатор</a:t>
            </a:r>
            <a:r>
              <a:rPr lang="ru-RU" dirty="0" smtClean="0"/>
              <a:t> — вариант трансформатора, в котором первичная и вторичная обмотки соединены напрямую, и имеют за счёт этого не только электромагнитную связь, но и электрическую. Обмотка автотрансформатора имеет несколько выводов (как минимум 3), подключаясь к которым, можно получать разные напряжения. Недостатком является отсутствие электрической изоляции (гальванической развязки) между первичной и вторичной цепью. Преимущество автотрансформатора - более высокий КПД, меньший расход стали для сердечника, меди для обмоток, меньший вес и габариты, и в итоге — меньшая стоимость.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3908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052736"/>
            <a:ext cx="72007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Трансформатор тока </a:t>
            </a:r>
            <a:r>
              <a:rPr lang="ru-RU" dirty="0" smtClean="0"/>
              <a:t>— трансформатор, питающийся от источника тока. Типичное применение - для снижения первичного тока до величины, используемой в цепях измерения, защиты, управления и сигнализации. Номинальное значение тока вторичной обмотки 1А , 5А. Первичная обмотка трансформатора тока включается в цепь с измеряемым переменным током, а во вторичную включаются измерительные приборы. Ток, протекающий по вторичной обмотке трансформатора тока, равен току первичной обмотки, деленному на коэффициент трансформации.</a:t>
            </a:r>
          </a:p>
          <a:p>
            <a:r>
              <a:rPr lang="ru-RU" u="sng" dirty="0" smtClean="0"/>
              <a:t>Трансформатор напряжения </a:t>
            </a:r>
            <a:r>
              <a:rPr lang="ru-RU" dirty="0" smtClean="0"/>
              <a:t>— трансформатор, питающийся от источника напряжения. Типичное применение - преобразование высокого напряжения в низкое в цепях. Применение трансформатора напряжения позволяет изолировать логические цепи защиты и цепи измерения от цепи высокого напряжения.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7759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55576" y="404664"/>
            <a:ext cx="763505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Импульсный трансформатор </a:t>
            </a:r>
            <a:r>
              <a:rPr lang="ru-RU" dirty="0" smtClean="0"/>
              <a:t>— это трансформатор, предназначенный для преобразования импульсных сигналов с длительностью импульса до десятков микросекунд с минимальным искажением формы импульса. Основное применение - передача прямоугольного электрического импульса. Он служит для трансформации кратковременных видеоимпульсов напряжения, обычно периодически повторяющихся с высокой скважностью. В большинстве случаев основное требование, предъявляемое к ИТ заключается в неискажённой передаче формы трансформируемых импульсов напряжения; при воздействии на вход ИТ напряжения той или иной формы на выходе желательно получить импульс напряжения той же самой формы, но, быть может, иной амплитуды или другой полярности.</a:t>
            </a:r>
          </a:p>
          <a:p>
            <a:r>
              <a:rPr lang="ru-RU" u="sng" dirty="0" smtClean="0"/>
              <a:t>Разделительный трансформатор </a:t>
            </a:r>
            <a:r>
              <a:rPr lang="ru-RU" dirty="0" smtClean="0"/>
              <a:t>— это трансформатор, первичная обмотка которого электрически не связана со вторичными обмотками. Силовые разделительные трансформаторы предназначены для повышения безопасности электросетей, при случайных одновременных прикасаний к земле и токоведущим частям или нетоковедущим частям, которые могут оказаться под напряжением в случае повреждения изоляции. Сигнальные разделительные трансформаторы обеспечивают гальваническую развязку электрических цепей.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6096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2950" y="404664"/>
            <a:ext cx="82089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Согласующий трансформатор </a:t>
            </a:r>
            <a:r>
              <a:rPr lang="ru-RU" dirty="0" smtClean="0"/>
              <a:t>— трансформатор, применяемый для согласования сопротивления различных частей (каскадов) электронных схем при минимальном искажении формы сигнала. Одновременно согласующий трансформатор обеспечивает создание гальванической развязки между участками схем.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1895671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Пик-трансформатор</a:t>
            </a:r>
            <a:r>
              <a:rPr lang="ru-RU" dirty="0" smtClean="0"/>
              <a:t> — трансформатор, преобразующий напряжение синусоидальной формы в импульсное напряжение с изменяющейся через каждые полпериода полярностью.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9532" y="2924944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Сдвоенный дроссель </a:t>
            </a:r>
            <a:r>
              <a:rPr lang="ru-RU" dirty="0" smtClean="0"/>
              <a:t>(встречный индуктивный фильтр) — конструктивно является трансформатором с двумя одинаковыми обмотками. Благодаря взаимной индукции катушек он при тех же размерах более эффективен, чем обычный дроссель. Сдвоенные дроссели получили широкое распространение в качестве входных фильтров блоков питания; в дифференциальных сигнальных фильтрах цифровых линий, а также в звуковой технике.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9533" y="4706530"/>
            <a:ext cx="84609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Вращающийся трансформатор </a:t>
            </a:r>
            <a:r>
              <a:rPr lang="ru-RU" dirty="0" smtClean="0"/>
              <a:t>- Применяется для передачи сигнала на вращающиеся объекты, например на барабан блока магнитных головок в видеомагнитофонах[20]. Состоит из двух половин </a:t>
            </a:r>
            <a:r>
              <a:rPr lang="ru-RU" dirty="0" err="1" smtClean="0"/>
              <a:t>магнитопровода</a:t>
            </a:r>
            <a:r>
              <a:rPr lang="ru-RU" dirty="0" smtClean="0"/>
              <a:t>, каждая со своей обмоткой, одна из которой вращается относительно другой с минимальным зазором. Позволяет реализовать большие скорости вращения, при которых контактный способ съёма сигнала невозможен.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8998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3356992"/>
            <a:ext cx="7200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u="sng" dirty="0" smtClean="0"/>
              <a:t>Трансформатор </a:t>
            </a:r>
            <a:r>
              <a:rPr lang="ru-RU" sz="2000" u="sng" dirty="0" err="1" smtClean="0"/>
              <a:t>Теслы</a:t>
            </a:r>
            <a:r>
              <a:rPr lang="ru-RU" sz="2000" dirty="0" smtClean="0"/>
              <a:t> — единственное из изобретений Николы </a:t>
            </a:r>
            <a:r>
              <a:rPr lang="ru-RU" sz="2000" dirty="0" err="1" smtClean="0"/>
              <a:t>Теслы</a:t>
            </a:r>
            <a:r>
              <a:rPr lang="ru-RU" sz="2000" dirty="0" smtClean="0"/>
              <a:t>, носящих его имя сегодня. Это классический резонансный трансформатор, производящий высокое напряжение при высокой частоте. Оно использовалось </a:t>
            </a:r>
            <a:r>
              <a:rPr lang="ru-RU" sz="2000" dirty="0" err="1" smtClean="0"/>
              <a:t>Теслой</a:t>
            </a:r>
            <a:r>
              <a:rPr lang="ru-RU" sz="2000" dirty="0" smtClean="0"/>
              <a:t> в нескольких размерах и вариациях для его экспериментов. «Трансформатор </a:t>
            </a:r>
            <a:r>
              <a:rPr lang="ru-RU" sz="2000" dirty="0" err="1" smtClean="0"/>
              <a:t>Теслы</a:t>
            </a:r>
            <a:r>
              <a:rPr lang="ru-RU" sz="2000" dirty="0" smtClean="0"/>
              <a:t>» также известен под названием «катушка </a:t>
            </a:r>
            <a:r>
              <a:rPr lang="ru-RU" sz="2000" dirty="0" err="1" smtClean="0"/>
              <a:t>Теслы</a:t>
            </a:r>
            <a:r>
              <a:rPr lang="ru-RU" sz="2000" dirty="0" smtClean="0"/>
              <a:t>» . Прибор был создан 22 сентября 1896 года и заявлен как «Аппарат для производства электрических токов высокой частоты и потенциала».</a:t>
            </a:r>
            <a:endParaRPr lang="ru-RU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980728"/>
            <a:ext cx="4292600" cy="196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2449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7667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u="sng" dirty="0" smtClean="0"/>
              <a:t>Основные части конструкции трансформатора</a:t>
            </a:r>
            <a:endParaRPr lang="ru-RU" sz="2400" u="sng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040947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Основными частями конструкции трансформатора являются:</a:t>
            </a:r>
          </a:p>
          <a:p>
            <a:r>
              <a:rPr lang="ru-RU" sz="2400" dirty="0" err="1" smtClean="0"/>
              <a:t>магнитопровод</a:t>
            </a:r>
            <a:endParaRPr lang="ru-RU" sz="2400" dirty="0" smtClean="0"/>
          </a:p>
          <a:p>
            <a:r>
              <a:rPr lang="ru-RU" sz="2400" dirty="0" smtClean="0"/>
              <a:t>обмотки</a:t>
            </a:r>
          </a:p>
          <a:p>
            <a:r>
              <a:rPr lang="ru-RU" sz="2400" dirty="0" smtClean="0"/>
              <a:t>каркас для обмоток</a:t>
            </a:r>
          </a:p>
          <a:p>
            <a:r>
              <a:rPr lang="ru-RU" sz="2400" dirty="0" smtClean="0"/>
              <a:t>изоляция</a:t>
            </a:r>
          </a:p>
          <a:p>
            <a:r>
              <a:rPr lang="ru-RU" sz="2400" dirty="0" smtClean="0"/>
              <a:t>система охлаждения</a:t>
            </a:r>
          </a:p>
          <a:p>
            <a:r>
              <a:rPr lang="ru-RU" sz="2400" dirty="0" smtClean="0"/>
              <a:t>прочие элементы (для монтажа, доступа к выводам обмоток, защиты трансформатора и т. п.)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433890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1277</Words>
  <Application>Microsoft Office PowerPoint</Application>
  <PresentationFormat>Экран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9</cp:revision>
  <dcterms:created xsi:type="dcterms:W3CDTF">2015-11-22T19:11:05Z</dcterms:created>
  <dcterms:modified xsi:type="dcterms:W3CDTF">2015-11-22T21:02:50Z</dcterms:modified>
</cp:coreProperties>
</file>