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/>
          <a:lstStyle/>
          <a:p>
            <a:r>
              <a:rPr lang="ru-RU" dirty="0" smtClean="0"/>
              <a:t>«Умей прощать!»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142984"/>
            <a:ext cx="7786742" cy="528641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«Умей прощать, и не кажись прощая, великодушней и мудрей других…».</a:t>
            </a:r>
          </a:p>
          <a:p>
            <a:r>
              <a:rPr lang="ru-RU" sz="4800" dirty="0" smtClean="0"/>
              <a:t> «Никогда не откладывай на завтра то, что можно сделать сегодня.»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Сопереживание-</a:t>
            </a:r>
          </a:p>
          <a:p>
            <a:r>
              <a:rPr lang="ru-RU" sz="5400" dirty="0" smtClean="0"/>
              <a:t>Сострадание-</a:t>
            </a:r>
          </a:p>
          <a:p>
            <a:r>
              <a:rPr lang="ru-RU" sz="5400" dirty="0" smtClean="0"/>
              <a:t>Сочувствие-</a:t>
            </a:r>
          </a:p>
          <a:p>
            <a:r>
              <a:rPr lang="ru-RU" sz="5400" dirty="0" smtClean="0"/>
              <a:t>Милосердие-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643602"/>
          </a:xfrm>
        </p:spPr>
        <p:txBody>
          <a:bodyPr/>
          <a:lstStyle/>
          <a:p>
            <a:r>
              <a:rPr lang="ru-RU" sz="4400" dirty="0" smtClean="0"/>
              <a:t>Чуткость-</a:t>
            </a:r>
          </a:p>
          <a:p>
            <a:r>
              <a:rPr lang="ru-RU" sz="4400" dirty="0" smtClean="0"/>
              <a:t>Великодушие-</a:t>
            </a:r>
          </a:p>
          <a:p>
            <a:r>
              <a:rPr lang="ru-RU" sz="4400" dirty="0" smtClean="0"/>
              <a:t>Мудрость-</a:t>
            </a:r>
          </a:p>
          <a:p>
            <a:r>
              <a:rPr lang="ru-RU" sz="4400" dirty="0" smtClean="0"/>
              <a:t>Терпимость-</a:t>
            </a:r>
          </a:p>
          <a:p>
            <a:r>
              <a:rPr lang="ru-RU" sz="4400" dirty="0" smtClean="0"/>
              <a:t>Угрызения совести-(</a:t>
            </a:r>
            <a:r>
              <a:rPr lang="ru-RU" sz="4400" dirty="0" err="1" smtClean="0"/>
              <a:t>тув</a:t>
            </a:r>
            <a:r>
              <a:rPr lang="ru-RU" sz="4400" dirty="0" smtClean="0"/>
              <a:t>) </a:t>
            </a:r>
            <a:r>
              <a:rPr lang="ru-RU" sz="4400" dirty="0" err="1" smtClean="0"/>
              <a:t>арын-нууру</a:t>
            </a:r>
            <a:r>
              <a:rPr lang="ru-RU" sz="4400" dirty="0" smtClean="0"/>
              <a:t> </a:t>
            </a:r>
            <a:r>
              <a:rPr lang="ru-RU" sz="4400" dirty="0" err="1" smtClean="0"/>
              <a:t>оттуп</a:t>
            </a:r>
            <a:r>
              <a:rPr lang="ru-RU" sz="4400" dirty="0" smtClean="0"/>
              <a:t> </a:t>
            </a:r>
            <a:r>
              <a:rPr lang="ru-RU" sz="4400" dirty="0" err="1" smtClean="0"/>
              <a:t>келген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Эгоизм-</a:t>
            </a:r>
          </a:p>
          <a:p>
            <a:pPr>
              <a:buNone/>
            </a:pPr>
            <a:endParaRPr lang="ru-RU" sz="6000" dirty="0" smtClean="0"/>
          </a:p>
          <a:p>
            <a:r>
              <a:rPr lang="ru-RU" sz="6000" dirty="0" smtClean="0"/>
              <a:t>Равнодушие-</a:t>
            </a:r>
            <a:endParaRPr lang="ru-RU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Беседа по рассказу.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-- Подумайте и ответьте, пожалуйста, одним словом –о чем этот рассказ?</a:t>
            </a:r>
          </a:p>
          <a:p>
            <a:r>
              <a:rPr lang="ru-RU" sz="3600" dirty="0" smtClean="0"/>
              <a:t>-- Чему учит нас этот рассказ?</a:t>
            </a:r>
          </a:p>
          <a:p>
            <a:r>
              <a:rPr lang="ru-RU" sz="3600" dirty="0" smtClean="0"/>
              <a:t>--Вам жалко героиню или вы ее осуждаете?</a:t>
            </a:r>
          </a:p>
          <a:p>
            <a:r>
              <a:rPr lang="ru-RU" sz="3600" dirty="0" smtClean="0"/>
              <a:t>--  Рассказ назван «О если бы…» . Если бы что?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«Умей прощать, и не кажись прощая, великодушней и мудрей других…»</a:t>
            </a:r>
          </a:p>
          <a:p>
            <a:r>
              <a:rPr lang="ru-RU" sz="4000" dirty="0" smtClean="0"/>
              <a:t> «Никогда не откладывай на завтра то, что можно сделать сегодня.»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групповой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Никто не должен забывать, что в группе он не один. Важно быть внимательным к своим товарищам .</a:t>
            </a:r>
            <a:endParaRPr lang="ru-RU" dirty="0" smtClean="0"/>
          </a:p>
          <a:p>
            <a:r>
              <a:rPr lang="ru-RU" b="1" dirty="0" smtClean="0"/>
              <a:t>2. Во время обсуждения не забываем, что в других группах тоже идет обсуждение.</a:t>
            </a:r>
            <a:endParaRPr lang="ru-RU" dirty="0" smtClean="0"/>
          </a:p>
          <a:p>
            <a:r>
              <a:rPr lang="ru-RU" b="1" dirty="0" smtClean="0"/>
              <a:t>3. Во время обсуждения не торопись критиковать мнение товарища, умей выслушать и понять его, а потом уже высказываться самому</a:t>
            </a:r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--Что вы поняли после сегодняшнего  нашего разговора?</a:t>
            </a:r>
          </a:p>
          <a:p>
            <a:r>
              <a:rPr lang="ru-RU" sz="4800" dirty="0" smtClean="0"/>
              <a:t>--Как надо относиться к своим близким, родным, одноклассникам?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>
            <a:noAutofit/>
          </a:bodyPr>
          <a:lstStyle/>
          <a:p>
            <a:r>
              <a:rPr lang="ru-RU" sz="4400" i="1" dirty="0" smtClean="0"/>
              <a:t>Пока мы боль чужую чувствуем,</a:t>
            </a:r>
            <a:endParaRPr lang="ru-RU" sz="4400" dirty="0" smtClean="0"/>
          </a:p>
          <a:p>
            <a:r>
              <a:rPr lang="ru-RU" sz="4400" i="1" dirty="0" smtClean="0"/>
              <a:t>Пока живёт в нас сострадание,</a:t>
            </a:r>
            <a:endParaRPr lang="ru-RU" sz="4400" dirty="0" smtClean="0"/>
          </a:p>
          <a:p>
            <a:r>
              <a:rPr lang="ru-RU" sz="4400" i="1" dirty="0" smtClean="0"/>
              <a:t>Пока мечтаем мы и буйствуем,</a:t>
            </a:r>
            <a:endParaRPr lang="ru-RU" sz="4400" dirty="0" smtClean="0"/>
          </a:p>
          <a:p>
            <a:r>
              <a:rPr lang="ru-RU" sz="4400" i="1" dirty="0" smtClean="0"/>
              <a:t>Есть в нашей жизни оправдание.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239</Words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«Умей прощать!»</vt:lpstr>
      <vt:lpstr>Словарная работа</vt:lpstr>
      <vt:lpstr>Словарная работа</vt:lpstr>
      <vt:lpstr>Слайд 4</vt:lpstr>
      <vt:lpstr> Беседа по рассказу.  </vt:lpstr>
      <vt:lpstr>Слайд 6</vt:lpstr>
      <vt:lpstr>Правила групповой работы</vt:lpstr>
      <vt:lpstr>Рефлексия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«Умей прощать!»</dc:title>
  <dc:creator>111</dc:creator>
  <cp:lastModifiedBy>111</cp:lastModifiedBy>
  <cp:revision>10</cp:revision>
  <dcterms:created xsi:type="dcterms:W3CDTF">2013-05-12T11:07:54Z</dcterms:created>
  <dcterms:modified xsi:type="dcterms:W3CDTF">2013-05-12T11:57:55Z</dcterms:modified>
</cp:coreProperties>
</file>