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4" r:id="rId10"/>
    <p:sldId id="265" r:id="rId11"/>
    <p:sldId id="266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-slovo.ru/" TargetMode="External"/><Relationship Id="rId2" Type="http://schemas.openxmlformats.org/officeDocument/2006/relationships/hyperlink" Target="http://fizkulturavshkole.ru/teori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ПОДВИЖНЫЕ ИГРЫ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Начальная школа 1-4 класс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5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Один из играющих — водящий, ему ловить. Остальные разбегаются. Кого осалит (дотронется ладонью) водящий, тот присоединяется к нему и ловит остальных вместе с ним. Изловив третьего, они ловят четвёртого, пятого и т. д., пока не переловят всех. Когда все пойманы, игра начинается снова. Существует другой, бесконечный вариант игры: тот, кого осалит водящий, сам становится водящим, а водящий, наоборот, становится простым игроком.</a:t>
            </a:r>
          </a:p>
          <a:p>
            <a:endParaRPr lang="ru-RU" dirty="0"/>
          </a:p>
          <a:p>
            <a:r>
              <a:rPr lang="ru-RU" dirty="0"/>
              <a:t>Иногда по согласованию игроков вводится одно или несколько из дополнительных правил: а) водящий не имеет права осаливать того, кто до этого осалил его самого, б) «руки, ноги, голова не </a:t>
            </a:r>
            <a:r>
              <a:rPr lang="ru-RU" dirty="0" err="1"/>
              <a:t>считова</a:t>
            </a:r>
            <a:r>
              <a:rPr lang="ru-RU" dirty="0"/>
              <a:t> никогда» — </a:t>
            </a:r>
            <a:r>
              <a:rPr lang="ru-RU" dirty="0" err="1"/>
              <a:t>дотрагивание</a:t>
            </a:r>
            <a:r>
              <a:rPr lang="ru-RU" dirty="0"/>
              <a:t> до руки, ноги и головы не считается, в) «выше (ниже) земли» — убегающий игрок может встать на пень или любое другое место выше (ниже) уровня земли и тем самым получить временную неприкосновенность.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10578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6768752" cy="4104456"/>
          </a:xfrm>
        </p:spPr>
      </p:pic>
    </p:spTree>
    <p:extLst>
      <p:ext uri="{BB962C8B-B14F-4D97-AF65-F5344CB8AC3E}">
        <p14:creationId xmlns:p14="http://schemas.microsoft.com/office/powerpoint/2010/main" val="21904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fizkulturavshkole.ru/teoria.html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www.portal-slovo.ru</a:t>
            </a:r>
            <a:endParaRPr lang="ru-RU" dirty="0" smtClean="0"/>
          </a:p>
          <a:p>
            <a:r>
              <a:rPr lang="ru-RU" dirty="0" err="1" smtClean="0"/>
              <a:t>Спиваковская</a:t>
            </a:r>
            <a:r>
              <a:rPr lang="ru-RU" dirty="0" smtClean="0"/>
              <a:t> А.С. « Игра –это серьезно» Москва. </a:t>
            </a:r>
            <a:r>
              <a:rPr lang="ru-RU" smtClean="0"/>
              <a:t>«Педагогика» 1981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Подвижная игра — </a:t>
            </a:r>
            <a:r>
              <a:rPr lang="ru-RU" dirty="0"/>
              <a:t>это сознательная, активная деятельность ребенка, характеризующаяся точным и своевременным выполнением заданий, основанных на разных видах движений и связанных с обязательными для всех играющих правилами.</a:t>
            </a:r>
          </a:p>
        </p:txBody>
      </p:sp>
    </p:spTree>
    <p:extLst>
      <p:ext uri="{BB962C8B-B14F-4D97-AF65-F5344CB8AC3E}">
        <p14:creationId xmlns:p14="http://schemas.microsoft.com/office/powerpoint/2010/main" val="13828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Источником подвижных игр с правилами являются </a:t>
            </a:r>
            <a:r>
              <a:rPr lang="ru-RU" b="1" dirty="0"/>
              <a:t>народные игры. Народные игры – это яркое выражение народа в них играющего, отражение этноса в целом и истории его развития. Вместе с тем, на игры можно посмотреть, и с точки зрения педагогики и психологии, как средства образования и воспитания. В дополнении ко всему, это и отличный способ укрепить свой дух, свое тело, развить процессы мышления, фантазерства, эмоциональную составляющую нашей жизни. Русский народ многие процессы своей жизнедеятельности отражал именно таким образом, через игру.</a:t>
            </a:r>
          </a:p>
          <a:p>
            <a:endParaRPr lang="ru-RU" b="1" dirty="0"/>
          </a:p>
          <a:p>
            <a:r>
              <a:rPr lang="ru-RU" b="1" dirty="0"/>
              <a:t>Народные игры актуальны и интересны и в настоящее время, несмотря на то, что существует достаточно большое количество соблазнов в наш технократический век. Далее мы приводим ряд игр, которые с большим удовольствием и пользой можно использовать как в учебном процессе в школе, детском оздоровительном лагере, так и в свободное время в кругу семьи.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7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Содержание, </a:t>
            </a:r>
            <a:br>
              <a:rPr lang="ru-RU" dirty="0" smtClean="0"/>
            </a:br>
            <a:r>
              <a:rPr lang="ru-RU" dirty="0" smtClean="0"/>
              <a:t>сюжет и правила подвижной игры.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Содержание исходит из опыта человечества, передающегося от поколения к поколению.</a:t>
            </a:r>
          </a:p>
          <a:p>
            <a:endParaRPr lang="ru-RU" dirty="0"/>
          </a:p>
          <a:p>
            <a:r>
              <a:rPr lang="ru-RU" dirty="0"/>
              <a:t>Сюжет игры определяет цель действий играющих, характер развития игрового конфликта. Он заимствуется из окружающей действительности и образно отражает ее действия (например, охотничьи, трудовые, военные, бытовые) или создается специально, исходя из задач физического воспитания, в виде схемы противоборства при различных взаимодействиях играющих (например, в современных спортивных играх). Сюжет игры не только оживляет целостные действия играющих, но и придает отдельным приемам техники и элементам тактики целеустремленность, делает игру увлекательной.</a:t>
            </a:r>
          </a:p>
          <a:p>
            <a:endParaRPr lang="ru-RU" dirty="0"/>
          </a:p>
          <a:p>
            <a:r>
              <a:rPr lang="ru-RU" dirty="0"/>
              <a:t>Правила — обязательные требования для участников игры. Они обусловливают расположение и перемещение игроков, уточняют характер поведения, права и обязанности играющих, определяют способы ведения игры, приемы и условия учета ее результатов. При этом не исключаются проявление творческой активности и инициатива играющих в рамках правил игры.</a:t>
            </a:r>
          </a:p>
        </p:txBody>
      </p:sp>
    </p:spTree>
    <p:extLst>
      <p:ext uri="{BB962C8B-B14F-4D97-AF65-F5344CB8AC3E}">
        <p14:creationId xmlns:p14="http://schemas.microsoft.com/office/powerpoint/2010/main" val="15731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КЛАССИФИКАЦИИ ПОДВИЖНЫХ ИГР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/>
              <a:t>К ЭЛЕМЕНТАРНЫМ ИГРАМ относятся</a:t>
            </a:r>
          </a:p>
          <a:p>
            <a:endParaRPr lang="ru-RU" sz="2000" dirty="0"/>
          </a:p>
          <a:p>
            <a:r>
              <a:rPr lang="ru-RU" sz="2000" dirty="0"/>
              <a:t>    Сюжетные игры имеют готовый сюжет и твердо зафиксированные правила, игровые действия связаны с развитием сюжета и с ролью, которую выполняет ребенок. Это игры преимущественно коллективные. К сюжетным относятся  в </a:t>
            </a:r>
            <a:r>
              <a:rPr lang="ru-RU" sz="2000" dirty="0" err="1"/>
              <a:t>т.ч</a:t>
            </a:r>
            <a:r>
              <a:rPr lang="ru-RU" sz="2000" dirty="0"/>
              <a:t>. народные хороводные игры (с пением и речитативом): «Бояре», «Камушек», "</a:t>
            </a:r>
            <a:r>
              <a:rPr lang="ru-RU" sz="2000" dirty="0" err="1"/>
              <a:t>Терера</a:t>
            </a:r>
            <a:r>
              <a:rPr lang="ru-RU" sz="2000" dirty="0"/>
              <a:t>", "Золотые ворота", «Коза», «А мы просо сеяли», «Ручеек» и  народные игры без пения: «Кот и мыши», «Колечко» и т.д.</a:t>
            </a:r>
          </a:p>
          <a:p>
            <a:r>
              <a:rPr lang="ru-RU" sz="2000" dirty="0"/>
              <a:t>    Бессюжетные игры содержат интересные для детей двигательные игровые задания, ведущие к достижению игровой цели. К ним относятся:</a:t>
            </a:r>
          </a:p>
          <a:p>
            <a:endParaRPr lang="ru-RU" sz="2000" dirty="0"/>
          </a:p>
          <a:p>
            <a:r>
              <a:rPr lang="ru-RU" sz="2000" dirty="0"/>
              <a:t>-         игры типа перебежек и </a:t>
            </a:r>
            <a:r>
              <a:rPr lang="ru-RU" sz="2000" dirty="0" err="1"/>
              <a:t>ловишек</a:t>
            </a:r>
            <a:r>
              <a:rPr lang="ru-RU" sz="2000" dirty="0"/>
              <a:t> (не имеют сюжета, образов, но имеют правила, роль, игровые действия): "</a:t>
            </a:r>
            <a:r>
              <a:rPr lang="ru-RU" sz="2000" dirty="0" err="1"/>
              <a:t>Краски","Пятнашки</a:t>
            </a:r>
            <a:r>
              <a:rPr lang="ru-RU" sz="2000" dirty="0"/>
              <a:t>"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64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        игры с элементами соревнования (индивидуального и группового): «Жмурки», "Третий лишний", "Пустое место"</a:t>
            </a:r>
          </a:p>
          <a:p>
            <a:endParaRPr lang="ru-RU" dirty="0"/>
          </a:p>
          <a:p>
            <a:r>
              <a:rPr lang="ru-RU" dirty="0"/>
              <a:t>-         игры-эстафеты (проводятся с разделением на команды, каждый играющий стремится выполнить задание, чтобы улучшить результат команды)</a:t>
            </a:r>
          </a:p>
          <a:p>
            <a:endParaRPr lang="ru-RU" dirty="0"/>
          </a:p>
          <a:p>
            <a:r>
              <a:rPr lang="ru-RU" dirty="0"/>
              <a:t>-         игры с использованием предметов (кегли, серсо, </a:t>
            </a:r>
            <a:r>
              <a:rPr lang="ru-RU" dirty="0" err="1"/>
              <a:t>кольцеброс</a:t>
            </a:r>
            <a:r>
              <a:rPr lang="ru-RU" dirty="0"/>
              <a:t>, мячи) требуют определенных условий, правила в них направлены на порядок расстановки предметов, пользования ими, очередность действий и элемент соревнования)</a:t>
            </a:r>
          </a:p>
          <a:p>
            <a:endParaRPr lang="ru-RU" dirty="0"/>
          </a:p>
          <a:p>
            <a:r>
              <a:rPr lang="ru-RU" dirty="0"/>
              <a:t>-         игры-аттракционы - в них двигательные задания выполняются в необычных условиях, часто включают элемент соревнования, эстафеты: «Бег со связанными ногами вдвоем», «Болото», «Рыбки», «Сматываем веревочку</a:t>
            </a:r>
          </a:p>
        </p:txBody>
      </p:sp>
    </p:spTree>
    <p:extLst>
      <p:ext uri="{BB962C8B-B14F-4D97-AF65-F5344CB8AC3E}">
        <p14:creationId xmlns:p14="http://schemas.microsoft.com/office/powerpoint/2010/main" val="24305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ru-RU" dirty="0"/>
              <a:t>К СЛОЖНЫМ относятся спортивные игры (городки, бадминтон, настольный теннис, баскетбол, волейбол, футбол и т.д.), которые требуют собранности, организованности, наблюдательности, развития техники движений, быстроты реакции. В зависимости от возраста детей они могут играть и по упрощенным правилам (в </a:t>
            </a:r>
            <a:r>
              <a:rPr lang="ru-RU" dirty="0" err="1"/>
              <a:t>т.ч</a:t>
            </a:r>
            <a:r>
              <a:rPr lang="ru-RU" dirty="0"/>
              <a:t>. в разновозрастных группах).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         </a:t>
            </a:r>
            <a:r>
              <a:rPr lang="ru-RU" dirty="0"/>
              <a:t>По степени нагрузки подвижные игры разделяются :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i="1" dirty="0">
                <a:solidFill>
                  <a:srgbClr val="FF0000"/>
                </a:solidFill>
              </a:rPr>
              <a:t>Игры большой </a:t>
            </a:r>
            <a:r>
              <a:rPr lang="ru-RU" i="1" dirty="0" smtClean="0">
                <a:solidFill>
                  <a:srgbClr val="FF0000"/>
                </a:solidFill>
              </a:rPr>
              <a:t>подвижности</a:t>
            </a:r>
            <a:r>
              <a:rPr lang="ru-RU" dirty="0" smtClean="0"/>
              <a:t> -Одновременно участвует вся группа детей; ведущие движения - бег и прыжки.</a:t>
            </a:r>
          </a:p>
          <a:p>
            <a:pPr marL="11430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Игры </a:t>
            </a:r>
            <a:r>
              <a:rPr lang="ru-RU" b="1" i="1" dirty="0">
                <a:solidFill>
                  <a:srgbClr val="FF0000"/>
                </a:solidFill>
              </a:rPr>
              <a:t>средней </a:t>
            </a:r>
            <a:r>
              <a:rPr lang="ru-RU" b="1" i="1" dirty="0" smtClean="0">
                <a:solidFill>
                  <a:srgbClr val="FF0000"/>
                </a:solidFill>
              </a:rPr>
              <a:t>подвижности</a:t>
            </a:r>
            <a:r>
              <a:rPr lang="ru-RU" dirty="0" smtClean="0"/>
              <a:t>-Активно </a:t>
            </a:r>
            <a:r>
              <a:rPr lang="ru-RU" dirty="0"/>
              <a:t>участвует вся группа, но характер движений играющих относительно спокойный или движение выполняется подгруппами. Ведущие движения - ходьба, передача предметов</a:t>
            </a:r>
          </a:p>
          <a:p>
            <a:pPr marL="11430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Игры малой подвижности </a:t>
            </a:r>
            <a:r>
              <a:rPr lang="ru-RU" dirty="0" smtClean="0"/>
              <a:t>-Движения </a:t>
            </a:r>
            <a:r>
              <a:rPr lang="ru-RU" dirty="0"/>
              <a:t>выполняются в медленном темпе, к тому же интенсивность их незначительна. Ведущее движение - ходьба + игры на внимание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114300" indent="0">
              <a:buNone/>
            </a:pPr>
            <a:r>
              <a:rPr lang="ru-RU" dirty="0"/>
              <a:t> Для выбора ведущих и разделения играющих на команды в подвижных играх используются считалки и жеребьевки. Можно использовать народные или авторские произведения этих жанров, а также придумывать их самостоятельно (к сюжету игры или решая определенную воспитательную задачу, связанную с конкретной группой) и вместе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37016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Этапы проведения подвижной игры: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-         подготовка  игры самим педагогом (продумывание правил и их объяснения, разучивание текстов, подготовка оборудования и материалов)</a:t>
            </a:r>
          </a:p>
          <a:p>
            <a:endParaRPr lang="ru-RU" dirty="0"/>
          </a:p>
          <a:p>
            <a:r>
              <a:rPr lang="ru-RU" dirty="0"/>
              <a:t>-         эмоциональный настрой детей на игру</a:t>
            </a:r>
          </a:p>
          <a:p>
            <a:endParaRPr lang="ru-RU" dirty="0"/>
          </a:p>
          <a:p>
            <a:r>
              <a:rPr lang="ru-RU" dirty="0"/>
              <a:t>-         точное, краткое, заинтересовывающее детей объяснение правил</a:t>
            </a:r>
          </a:p>
          <a:p>
            <a:endParaRPr lang="ru-RU" dirty="0"/>
          </a:p>
          <a:p>
            <a:r>
              <a:rPr lang="ru-RU" dirty="0"/>
              <a:t>-         проигрывание игры с обязательным участием  педагога (в роли ведущего, водящего или "капитана" группы - в зависимости от того, чья задача в данной игре сложнее)</a:t>
            </a:r>
          </a:p>
          <a:p>
            <a:endParaRPr lang="ru-RU" dirty="0"/>
          </a:p>
          <a:p>
            <a:r>
              <a:rPr lang="ru-RU" dirty="0"/>
              <a:t>-         2-3 повторения игры на одном занятии</a:t>
            </a:r>
          </a:p>
          <a:p>
            <a:endParaRPr lang="ru-RU" dirty="0"/>
          </a:p>
          <a:p>
            <a:r>
              <a:rPr lang="ru-RU" dirty="0"/>
              <a:t>-         предложение детям выбирать понравившиеся игры из известного репертуара и закрепление игры на последующих занятиях напоминанием основных правил</a:t>
            </a:r>
          </a:p>
          <a:p>
            <a:endParaRPr lang="ru-RU" dirty="0"/>
          </a:p>
          <a:p>
            <a:r>
              <a:rPr lang="ru-RU" dirty="0"/>
              <a:t>-         введение новых вариантов игры на основе уже хорошо </a:t>
            </a:r>
            <a:r>
              <a:rPr lang="ru-RU" dirty="0" smtClean="0"/>
              <a:t>знакомой.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2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Одним из примеров рассмотрим игру:</a:t>
            </a:r>
          </a:p>
          <a:p>
            <a:r>
              <a:rPr lang="ru-RU" dirty="0" smtClean="0"/>
              <a:t>Салки </a:t>
            </a:r>
            <a:r>
              <a:rPr lang="ru-RU" dirty="0"/>
              <a:t>(пятнашки) — наиболее общее название детской игры в разных вариантах, но с главным принципом: игроки пытаются осалить (</a:t>
            </a:r>
            <a:r>
              <a:rPr lang="ru-RU" dirty="0" err="1"/>
              <a:t>опятнать</a:t>
            </a:r>
            <a:r>
              <a:rPr lang="ru-RU" dirty="0"/>
              <a:t>) друг друга касанием руки, тем самым передать другому участнику игры ведение (необходимость осалить кого-то другого)</a:t>
            </a:r>
          </a:p>
        </p:txBody>
      </p:sp>
    </p:spTree>
    <p:extLst>
      <p:ext uri="{BB962C8B-B14F-4D97-AF65-F5344CB8AC3E}">
        <p14:creationId xmlns:p14="http://schemas.microsoft.com/office/powerpoint/2010/main" val="36931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536</TotalTime>
  <Words>1125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ПОДВИЖНЫЕ ИГРЫ</vt:lpstr>
      <vt:lpstr>Определение</vt:lpstr>
      <vt:lpstr>История</vt:lpstr>
      <vt:lpstr>Содержание,  сюжет и правила подвижной игры.</vt:lpstr>
      <vt:lpstr>КЛАССИФИКАЦИИ ПОДВИЖНЫХ ИГР</vt:lpstr>
      <vt:lpstr>Презентация PowerPoint</vt:lpstr>
      <vt:lpstr>Презентация PowerPoint</vt:lpstr>
      <vt:lpstr>Этапы проведения подвижной игры:</vt:lpstr>
      <vt:lpstr>Салки</vt:lpstr>
      <vt:lpstr>Правила игры</vt:lpstr>
      <vt:lpstr>Презентация PowerPoint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</dc:title>
  <dc:creator>Denick</dc:creator>
  <cp:lastModifiedBy>Denick</cp:lastModifiedBy>
  <cp:revision>12</cp:revision>
  <dcterms:created xsi:type="dcterms:W3CDTF">2015-12-12T05:50:39Z</dcterms:created>
  <dcterms:modified xsi:type="dcterms:W3CDTF">2015-12-14T18:37:05Z</dcterms:modified>
</cp:coreProperties>
</file>