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017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46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78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680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86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789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640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942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4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828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14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D4FDC-E801-40FF-BE1F-31EBD5D164A0}" type="datetimeFigureOut">
              <a:rPr lang="ru-RU" smtClean="0"/>
              <a:t>09.12.2015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01A77-4D39-46F6-BA1A-75E346A99E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Физкульт</a:t>
            </a:r>
            <a:r>
              <a:rPr lang="ru-RU" smtClean="0"/>
              <a:t> ура!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07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920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Экран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Физкульт ура!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 ура!</dc:title>
  <dc:creator>учитель</dc:creator>
  <cp:lastModifiedBy>учитель</cp:lastModifiedBy>
  <cp:revision>1</cp:revision>
  <dcterms:created xsi:type="dcterms:W3CDTF">2015-12-09T14:10:02Z</dcterms:created>
  <dcterms:modified xsi:type="dcterms:W3CDTF">2015-12-09T14:11:21Z</dcterms:modified>
</cp:coreProperties>
</file>