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426" y="1484784"/>
            <a:ext cx="7891982" cy="2779614"/>
          </a:xfrm>
        </p:spPr>
        <p:txBody>
          <a:bodyPr>
            <a:normAutofit/>
          </a:bodyPr>
          <a:lstStyle/>
          <a:p>
            <a:r>
              <a:rPr lang="ru-RU" sz="4000" dirty="0"/>
              <a:t>ВАШ НЕПОВТОРИМЫЙ СТИЛЬ  </a:t>
            </a:r>
            <a:br>
              <a:rPr lang="ru-RU" sz="4000" dirty="0"/>
            </a:br>
            <a:r>
              <a:rPr lang="ru-RU" sz="4000" dirty="0"/>
              <a:t>В ЗАВИСИМОСТИ ОТ ТИПА ВАШЕЙ ФИГУРЫ 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01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52426" y="908720"/>
            <a:ext cx="7680960" cy="527872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Arial"/>
              </a:rPr>
              <a:t>Знойное, чувственное, мощное телосложение с широкими плечами и 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большой 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грудью.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151002"/>
            <a:ext cx="7680960" cy="1066800"/>
          </a:xfrm>
        </p:spPr>
        <p:txBody>
          <a:bodyPr/>
          <a:lstStyle/>
          <a:p>
            <a:r>
              <a:rPr lang="ru-RU" dirty="0"/>
              <a:t>ШИРОКАЯ, ПОЛНАЯ МОЩЬ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-10491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Знойное, чувственное, мощное телосложение с широкими плечами и большой грудью. Обладательницы </a:t>
            </a:r>
            <a:r>
              <a:rPr lang="ru-RU" dirty="0" smtClean="0"/>
              <a:t>такого</a:t>
            </a:r>
            <a:endParaRPr lang="ru-RU" dirty="0"/>
          </a:p>
        </p:txBody>
      </p:sp>
      <p:pic>
        <p:nvPicPr>
          <p:cNvPr id="2050" name="Picture 2" descr="http://www.newwoman.ru/pic20/fa_lilygir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72963"/>
            <a:ext cx="152293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1772816"/>
            <a:ext cx="6606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платья </a:t>
            </a:r>
            <a:r>
              <a:rPr lang="ru-RU" sz="2400" dirty="0"/>
              <a:t>и костюмы с завышенной линией </a:t>
            </a:r>
            <a:r>
              <a:rPr lang="ru-RU" sz="2400" dirty="0" smtClean="0"/>
              <a:t>плеча,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V-образные формы вырезов </a:t>
            </a:r>
            <a:r>
              <a:rPr lang="ru-RU" sz="2400" dirty="0" smtClean="0"/>
              <a:t>горловины,  </a:t>
            </a:r>
            <a:endParaRPr lang="ru-RU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для </a:t>
            </a:r>
            <a:r>
              <a:rPr lang="ru-RU" sz="2400" dirty="0"/>
              <a:t>верха более темные оттенки, а низ оформлять - в более светлые и яркие </a:t>
            </a:r>
            <a:r>
              <a:rPr lang="ru-RU" sz="2400" dirty="0" smtClean="0"/>
              <a:t>цвета,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 короткие </a:t>
            </a:r>
            <a:r>
              <a:rPr lang="ru-RU" sz="2400" dirty="0"/>
              <a:t>юбки и зауженные брючки и джинсы</a:t>
            </a:r>
            <a:r>
              <a:rPr lang="ru-RU" sz="2400" dirty="0" smtClean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длинные узкие юбки с высоким </a:t>
            </a:r>
            <a:r>
              <a:rPr lang="ru-RU" sz="2400" dirty="0" smtClean="0"/>
              <a:t>разрезом,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Можно  уравновесить </a:t>
            </a:r>
            <a:r>
              <a:rPr lang="ru-RU" sz="2400" dirty="0"/>
              <a:t>фигуру вертикальными полосами - вверху и горизонтальными </a:t>
            </a:r>
            <a:r>
              <a:rPr lang="ru-RU" sz="2400" dirty="0" smtClean="0"/>
              <a:t>– внизу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061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7680960" cy="47244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/>
              </a:rPr>
              <a:t>Полная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, женственная, с округлыми плечами фигура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680960" cy="1066800"/>
          </a:xfrm>
        </p:spPr>
        <p:txBody>
          <a:bodyPr/>
          <a:lstStyle/>
          <a:p>
            <a:r>
              <a:rPr lang="ru-RU" dirty="0"/>
              <a:t>МЯГКАЯ ОКРУГЛОСТЬ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535278"/>
            <a:ext cx="66247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избегать любые фасоны с отрезной талией и поперечными </a:t>
            </a:r>
            <a:r>
              <a:rPr lang="ru-RU" sz="2000" dirty="0" smtClean="0"/>
              <a:t>рисунками,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необходимо </a:t>
            </a:r>
            <a:r>
              <a:rPr lang="ru-RU" sz="2000" dirty="0"/>
              <a:t>зрительно удлинять вашу фигуру продольными вертикальными швами, линиями и </a:t>
            </a:r>
            <a:r>
              <a:rPr lang="ru-RU" sz="2000" dirty="0" smtClean="0"/>
              <a:t>отделками</a:t>
            </a:r>
            <a:r>
              <a:rPr lang="ru-RU" sz="2000" dirty="0"/>
              <a:t>,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ниспадающие туники из легких, возможно, прозрачных и полупрозрачных тканей, с большими, весьма открытыми вырезами</a:t>
            </a:r>
            <a:r>
              <a:rPr lang="ru-RU" sz="2000" dirty="0" smtClean="0"/>
              <a:t>,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г</a:t>
            </a:r>
            <a:r>
              <a:rPr lang="ru-RU" sz="2000" dirty="0" smtClean="0"/>
              <a:t>лубокие </a:t>
            </a:r>
            <a:r>
              <a:rPr lang="ru-RU" sz="2000" dirty="0"/>
              <a:t>треугольные вырезы также будут очень </a:t>
            </a:r>
            <a:r>
              <a:rPr lang="ru-RU" sz="2000" dirty="0" smtClean="0"/>
              <a:t>кстати,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тело нужно одевать в легкие, струящиеся ткани, ниспадающие многослойным потоком почти к вашим </a:t>
            </a:r>
            <a:r>
              <a:rPr lang="ru-RU" sz="2000" dirty="0" smtClean="0"/>
              <a:t>стопам</a:t>
            </a:r>
            <a:r>
              <a:rPr lang="ru-RU" sz="2000" dirty="0"/>
              <a:t>,</a:t>
            </a:r>
            <a:r>
              <a:rPr lang="ru-RU" sz="2000" dirty="0" smtClean="0"/>
              <a:t> 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Одевая брюки с блузкой или трикотажным верхом, а также платья, - позаботьтесь о тонких вертикальных полосах строчек или отделки по две по сторонам или одной посередине - или по всему </a:t>
            </a:r>
            <a:r>
              <a:rPr lang="ru-RU" sz="2000" dirty="0" smtClean="0"/>
              <a:t>платью</a:t>
            </a:r>
            <a:r>
              <a:rPr lang="ru-RU" sz="2000" dirty="0"/>
              <a:t>.</a:t>
            </a:r>
            <a:endParaRPr lang="ru-RU" sz="2000" dirty="0"/>
          </a:p>
        </p:txBody>
      </p:sp>
      <p:pic>
        <p:nvPicPr>
          <p:cNvPr id="3074" name="Picture 2" descr="http://www.newwoman.ru/pic20/fa_begoniagir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22585"/>
            <a:ext cx="193867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54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979712" y="1628800"/>
            <a:ext cx="7164288" cy="5229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/>
              <a:t>подплечики</a:t>
            </a:r>
            <a:r>
              <a:rPr lang="ru-RU" sz="2400" dirty="0" smtClean="0"/>
              <a:t> </a:t>
            </a:r>
            <a:r>
              <a:rPr lang="ru-RU" sz="2400" dirty="0"/>
              <a:t>необходимы всегда - и на блузках, и на пиджаках, и на </a:t>
            </a:r>
            <a:r>
              <a:rPr lang="ru-RU" sz="2400" dirty="0" smtClean="0"/>
              <a:t>платьях,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глубокие V-вырезы, а также отделки или воротники в виде V-образных линий от плеч, до середины </a:t>
            </a:r>
            <a:r>
              <a:rPr lang="ru-RU" sz="2400" dirty="0" smtClean="0"/>
              <a:t>живота,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о</a:t>
            </a:r>
            <a:r>
              <a:rPr lang="ru-RU" sz="2400" dirty="0" smtClean="0"/>
              <a:t>чень </a:t>
            </a:r>
            <a:r>
              <a:rPr lang="ru-RU" sz="2400" dirty="0"/>
              <a:t>желательны мелкие оборки, не слишком большие воротники, </a:t>
            </a:r>
            <a:r>
              <a:rPr lang="ru-RU" sz="2400" dirty="0" smtClean="0"/>
              <a:t>стойки,  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платья с заниженной, "удлиненной" талией или обтягивающие фигуру до бедер одежды, которые постепенно расширяются к </a:t>
            </a:r>
            <a:r>
              <a:rPr lang="ru-RU" sz="2400" dirty="0" smtClean="0"/>
              <a:t>низу,  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нежелательны </a:t>
            </a:r>
            <a:r>
              <a:rPr lang="ru-RU" sz="2400" dirty="0"/>
              <a:t>фасоны с отрезной талией, любые поперечные рисунки, швы и линии.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-747464"/>
            <a:ext cx="7680960" cy="2736304"/>
          </a:xfrm>
        </p:spPr>
        <p:txBody>
          <a:bodyPr/>
          <a:lstStyle/>
          <a:p>
            <a:pPr algn="ctr"/>
            <a:r>
              <a:rPr lang="ru-RU" dirty="0"/>
              <a:t>ЖЕНСТВЕННАЯ </a:t>
            </a:r>
            <a:r>
              <a:rPr lang="ru-RU" dirty="0" smtClean="0"/>
              <a:t>ПОЛНОТА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Фигура с шикарными бедрами в сочетании с </a:t>
            </a:r>
            <a:r>
              <a:rPr lang="ru-RU" sz="2400" dirty="0" smtClean="0">
                <a:solidFill>
                  <a:srgbClr val="FF0000"/>
                </a:solidFill>
              </a:rPr>
              <a:t>плоским животом</a:t>
            </a:r>
            <a:r>
              <a:rPr lang="ru-RU" sz="2400" dirty="0">
                <a:solidFill>
                  <a:srgbClr val="FF0000"/>
                </a:solidFill>
              </a:rPr>
              <a:t>, довольно тонкой талией и узкими плечами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00944" y="-6803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1026" name="Picture 2" descr="женственная полно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7" y="2276872"/>
            <a:ext cx="175773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72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680960" cy="1066800"/>
          </a:xfrm>
        </p:spPr>
        <p:txBody>
          <a:bodyPr/>
          <a:lstStyle/>
          <a:p>
            <a:r>
              <a:rPr lang="ru-RU" dirty="0"/>
              <a:t>ДЛИННАЯ СТОЙНОСТЬ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flipH="1">
            <a:off x="251521" y="1463040"/>
            <a:ext cx="100906" cy="3967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123728" y="908720"/>
            <a:ext cx="6663085" cy="4522816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предпочтении фасонов одежды с закругленным </a:t>
            </a:r>
            <a:r>
              <a:rPr lang="ru-RU" sz="2000" dirty="0" smtClean="0"/>
              <a:t>V-вырезами,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 завышенная линия </a:t>
            </a:r>
            <a:r>
              <a:rPr lang="ru-RU" sz="2000" dirty="0"/>
              <a:t>талии верха (блузки, свитера, топика, пиджака, </a:t>
            </a:r>
            <a:r>
              <a:rPr lang="ru-RU" sz="2000" dirty="0" smtClean="0"/>
              <a:t>жилета,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брюки с заниженной линией </a:t>
            </a:r>
            <a:r>
              <a:rPr lang="ru-RU" sz="2000" dirty="0" smtClean="0"/>
              <a:t>талии,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джинсы </a:t>
            </a:r>
            <a:r>
              <a:rPr lang="ru-RU" sz="2000" dirty="0"/>
              <a:t>лучше носить с поясом по линии бедер, чтобы прибавить бедрам объем и, таким образом, визуально подчеркнуть линию </a:t>
            </a:r>
            <a:r>
              <a:rPr lang="ru-RU" sz="2000" dirty="0" smtClean="0"/>
              <a:t>талии,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предпочтительнее фасоны одежды с такими комбинациями цвета, где верх и низ имеют разную окраску. </a:t>
            </a:r>
          </a:p>
        </p:txBody>
      </p:sp>
      <p:pic>
        <p:nvPicPr>
          <p:cNvPr id="2050" name="Picture 2" descr="mhtml:file://C:\Users\rna\Desktop\ТИПЫ%20ЖЕНСКОЙ%20ФИГУРЫ_%20ШИРОКАЯ%20МОЩЬ,%20МЯГКАЯ%20ОКРУГЛОСТЬ,%20ЖЕНСТВЕННАЯ%20ПОЛНОТА,%20ДЛИННАЯ%20СТРОЙНОСТЬ.mht!http://www.newwoman.ru/pic20/fa_gladiolagir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07648"/>
            <a:ext cx="1800200" cy="443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95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СТРОЙНОСТЬ ПЕСОЧНЫХ ЧАСОВ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45719" cy="3967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51720" y="1053624"/>
            <a:ext cx="6735093" cy="4810848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вы можете носить, практически, все наряды, 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в</a:t>
            </a:r>
            <a:r>
              <a:rPr lang="ru-RU" sz="2400" dirty="0" smtClean="0"/>
              <a:t>аш </a:t>
            </a:r>
            <a:r>
              <a:rPr lang="ru-RU" sz="2400" dirty="0"/>
              <a:t>наряд будет смотреться намного лучше, если верх и низ будут одного </a:t>
            </a:r>
            <a:r>
              <a:rPr lang="ru-RU" sz="2400" dirty="0" smtClean="0"/>
              <a:t>цвета</a:t>
            </a:r>
            <a:r>
              <a:rPr lang="ru-RU" sz="2400" dirty="0"/>
              <a:t>, нежели юбка и верх разных </a:t>
            </a:r>
            <a:r>
              <a:rPr lang="ru-RU" sz="2400" dirty="0" smtClean="0"/>
              <a:t>цветов,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очень желателен пояс со всевозможными аксессуарами - это привлечет еще больше внимание к вашей тонкой и изящной </a:t>
            </a:r>
            <a:r>
              <a:rPr lang="ru-RU" sz="2400" dirty="0" smtClean="0"/>
              <a:t>талии, </a:t>
            </a:r>
            <a:endParaRPr lang="ru-RU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платья </a:t>
            </a:r>
            <a:r>
              <a:rPr lang="ru-RU" sz="2400" dirty="0"/>
              <a:t>из эластичной, трикотажной или вязаной ткани фасона "принцесс".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/>
          </a:p>
        </p:txBody>
      </p:sp>
      <p:pic>
        <p:nvPicPr>
          <p:cNvPr id="3074" name="Picture 2" descr="mhtml:file://C:\Users\rna\Desktop\ТИПЫ%20ЖЕНСКОЙ%20ФИГУРЫ_%20ШИРОКАЯ%20МОЩЬ,%20МЯГКАЯ%20ОКРУГЛОСТЬ,%20ЖЕНСТВЕННАЯ%20ПОЛНОТА,%20ДЛИННАЯ%20СТРОЙНОСТЬ.mht!http://www.newwoman.ru/pic20/fa_tulipgir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43" y="1143054"/>
            <a:ext cx="1722461" cy="419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231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77</TotalTime>
  <Words>434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Mylar</vt:lpstr>
      <vt:lpstr>        </vt:lpstr>
      <vt:lpstr>ШИРОКАЯ, ПОЛНАЯ МОЩЬ</vt:lpstr>
      <vt:lpstr>МЯГКАЯ ОКРУГЛОСТЬ</vt:lpstr>
      <vt:lpstr>ЖЕНСТВЕННАЯ ПОЛНОТА  Фигура с шикарными бедрами в сочетании с плоским животом, довольно тонкой талией и узкими плечами </vt:lpstr>
      <vt:lpstr>ДЛИННАЯ СТОЙНОСТЬ</vt:lpstr>
      <vt:lpstr>СТРОЙНОСТЬ ПЕСОЧНЫХ ЧАСОВ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rna</dc:creator>
  <cp:lastModifiedBy>rna</cp:lastModifiedBy>
  <cp:revision>8</cp:revision>
  <dcterms:created xsi:type="dcterms:W3CDTF">2011-04-08T13:01:01Z</dcterms:created>
  <dcterms:modified xsi:type="dcterms:W3CDTF">2011-04-09T12:07:40Z</dcterms:modified>
</cp:coreProperties>
</file>