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5" r:id="rId5"/>
    <p:sldId id="276" r:id="rId6"/>
    <p:sldId id="277" r:id="rId7"/>
    <p:sldId id="278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6EA0B-0A00-417C-8E00-D6F0F2077C1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C51-3AC0-45D4-BB3C-4B3B9EE2D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221088"/>
            <a:ext cx="4000528" cy="207170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</a:t>
            </a:r>
          </a:p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технологии</a:t>
            </a:r>
          </a:p>
          <a:p>
            <a:pPr algn="l"/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Лепахина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Е.Д.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576918"/>
            <a:ext cx="7815290" cy="285752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7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Особенности технологии художественной обработки ткани в лоскутной технике в учреждениях дополнительного образования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Новая папка\DSCF1677.JPG"/>
          <p:cNvPicPr>
            <a:picLocks noChangeAspect="1" noChangeArrowheads="1"/>
          </p:cNvPicPr>
          <p:nvPr/>
        </p:nvPicPr>
        <p:blipFill>
          <a:blip r:embed="rId2" cstate="print"/>
          <a:srcRect l="7407" t="8333" r="7407" b="5556"/>
          <a:stretch>
            <a:fillRect/>
          </a:stretch>
        </p:blipFill>
        <p:spPr bwMode="auto">
          <a:xfrm>
            <a:off x="683568" y="3068960"/>
            <a:ext cx="2071702" cy="279229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9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детей кружка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Лоскутная фантазия»</a:t>
            </a:r>
          </a:p>
        </p:txBody>
      </p:sp>
      <p:pic>
        <p:nvPicPr>
          <p:cNvPr id="30722" name="Picture 2" descr="D:\МОЙ ДИПЛОМ\картинки\pr3.jpg"/>
          <p:cNvPicPr>
            <a:picLocks noChangeAspect="1" noChangeArrowheads="1"/>
          </p:cNvPicPr>
          <p:nvPr/>
        </p:nvPicPr>
        <p:blipFill>
          <a:blip r:embed="rId2" cstate="print"/>
          <a:srcRect t="1086" r="2333" b="12958"/>
          <a:stretch>
            <a:fillRect/>
          </a:stretch>
        </p:blipFill>
        <p:spPr bwMode="auto">
          <a:xfrm>
            <a:off x="817158" y="1484784"/>
            <a:ext cx="2890746" cy="2515854"/>
          </a:xfrm>
          <a:prstGeom prst="rect">
            <a:avLst/>
          </a:prstGeom>
          <a:noFill/>
        </p:spPr>
      </p:pic>
      <p:pic>
        <p:nvPicPr>
          <p:cNvPr id="30724" name="Picture 4" descr="D:\МОЙ ДИПЛОМ\картинки\album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3046141" cy="2284606"/>
          </a:xfrm>
          <a:prstGeom prst="rect">
            <a:avLst/>
          </a:prstGeom>
          <a:noFill/>
        </p:spPr>
      </p:pic>
      <p:pic>
        <p:nvPicPr>
          <p:cNvPr id="30725" name="Picture 5" descr="D:\МОЙ ДИПЛОМ\картинки\73428935_3092155_il_fullxfull2145469971.jpg"/>
          <p:cNvPicPr>
            <a:picLocks noChangeAspect="1" noChangeArrowheads="1"/>
          </p:cNvPicPr>
          <p:nvPr/>
        </p:nvPicPr>
        <p:blipFill>
          <a:blip r:embed="rId4" cstate="print"/>
          <a:srcRect r="1857" b="5650"/>
          <a:stretch>
            <a:fillRect/>
          </a:stretch>
        </p:blipFill>
        <p:spPr bwMode="auto">
          <a:xfrm>
            <a:off x="5292080" y="4071131"/>
            <a:ext cx="2971781" cy="2142692"/>
          </a:xfrm>
          <a:prstGeom prst="rect">
            <a:avLst/>
          </a:prstGeom>
          <a:noFill/>
        </p:spPr>
      </p:pic>
      <p:pic>
        <p:nvPicPr>
          <p:cNvPr id="30726" name="Picture 6" descr="D:\МОЙ ДИПЛОМ\картинки\42.jpg"/>
          <p:cNvPicPr>
            <a:picLocks noChangeAspect="1" noChangeArrowheads="1"/>
          </p:cNvPicPr>
          <p:nvPr/>
        </p:nvPicPr>
        <p:blipFill>
          <a:blip r:embed="rId5" cstate="print"/>
          <a:srcRect r="2976" b="7597"/>
          <a:stretch>
            <a:fillRect/>
          </a:stretch>
        </p:blipFill>
        <p:spPr bwMode="auto">
          <a:xfrm>
            <a:off x="1259632" y="4000638"/>
            <a:ext cx="2592288" cy="246884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выполнения лоскутного шитья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Виды шитья в лоскутной технике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00298" y="2143116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86380" y="207167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2500306"/>
            <a:ext cx="32861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Пэчворк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лоскутная техника аппликации или шитьё из лоскутков путём накладывания мелких деталей на 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крупные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2500306"/>
            <a:ext cx="32861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Квилт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лоскутная техника, включающая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себя несколько видов техник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рукоделия: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пэчворк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аппликацию, вышивку,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стежки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строчки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выполнения лоскутного шитья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543296" cy="75723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Этапы выполнения художественного  </a:t>
            </a: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квилта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: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000240"/>
            <a:ext cx="3071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рисунка для работы. Создание эскиза и чертежа работы в натуральную величину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ткани для фона и аппликации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ткани к работе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Раскрой ткани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Сшивание элементов основы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Нашив аппликации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Стежка изделия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14942" y="1357298"/>
            <a:ext cx="3500462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Этапы выполнения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квилта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на пенопласте: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504" y="2000240"/>
            <a:ext cx="3643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рисунка для работы. Создание эскиза и чертежа работы в натуральную величину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Перенос рисунка на пенопласт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Выполнение надрезов по контуру рисунка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Подбор ткани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ткани к работе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Раскрой ткани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изображения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рамки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DSCF1131.JPG"/>
          <p:cNvPicPr>
            <a:picLocks noChangeAspect="1" noChangeArrowheads="1"/>
          </p:cNvPicPr>
          <p:nvPr/>
        </p:nvPicPr>
        <p:blipFill>
          <a:blip r:embed="rId2" cstate="print"/>
          <a:srcRect l="11982" t="-2490" r="6538" b="398"/>
          <a:stretch>
            <a:fillRect/>
          </a:stretch>
        </p:blipFill>
        <p:spPr bwMode="auto">
          <a:xfrm>
            <a:off x="3500430" y="1785926"/>
            <a:ext cx="1658756" cy="2000264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Новая папка\DSCF1677.JPG"/>
          <p:cNvPicPr>
            <a:picLocks noChangeAspect="1" noChangeArrowheads="1"/>
          </p:cNvPicPr>
          <p:nvPr/>
        </p:nvPicPr>
        <p:blipFill>
          <a:blip r:embed="rId3" cstate="print"/>
          <a:srcRect l="8602" t="10543" r="7169" b="7466"/>
          <a:stretch>
            <a:fillRect/>
          </a:stretch>
        </p:blipFill>
        <p:spPr bwMode="auto">
          <a:xfrm>
            <a:off x="3428992" y="4214818"/>
            <a:ext cx="1757843" cy="228145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Этапы выполнения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квилта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на пенопласте:</a:t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807249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рисунка для работы.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эскиза и чертежа работы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натуральную величину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Перенос рисунка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пенопласт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Новая папка\DSCF1663.JPG"/>
          <p:cNvPicPr>
            <a:picLocks noChangeAspect="1" noChangeArrowheads="1"/>
          </p:cNvPicPr>
          <p:nvPr/>
        </p:nvPicPr>
        <p:blipFill>
          <a:blip r:embed="rId2" cstate="print"/>
          <a:srcRect r="17647" b="20588"/>
          <a:stretch>
            <a:fillRect/>
          </a:stretch>
        </p:blipFill>
        <p:spPr bwMode="auto">
          <a:xfrm>
            <a:off x="6357950" y="1500174"/>
            <a:ext cx="2000264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\Фото0586.jpg"/>
          <p:cNvPicPr>
            <a:picLocks noChangeAspect="1" noChangeArrowheads="1"/>
          </p:cNvPicPr>
          <p:nvPr/>
        </p:nvPicPr>
        <p:blipFill>
          <a:blip r:embed="rId3" cstate="print"/>
          <a:srcRect l="6823" t="12965" r="33010" b="27400"/>
          <a:stretch>
            <a:fillRect/>
          </a:stretch>
        </p:blipFill>
        <p:spPr bwMode="auto">
          <a:xfrm>
            <a:off x="3929058" y="4000504"/>
            <a:ext cx="2081356" cy="265552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Этапы выполнения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квилта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на пенопласте:</a:t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5"/>
            <a:ext cx="814393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Выполнение надрезов 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контуру рисунка</a:t>
            </a: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Подбор ткани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Подготовка ткани к работе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овая папка\Фото0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2428892" cy="180901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Этапы выполнения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квилта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на пенопласте:</a:t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00174"/>
            <a:ext cx="4357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Раскрой ткани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Создание изображения</a:t>
            </a:r>
          </a:p>
        </p:txBody>
      </p:sp>
      <p:pic>
        <p:nvPicPr>
          <p:cNvPr id="4098" name="Picture 2" descr="C:\Documents and Settings\Admin\Рабочий стол\raskroj-tk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2966493" cy="200026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\DSCF1675.JPG"/>
          <p:cNvPicPr>
            <a:picLocks noChangeAspect="1" noChangeArrowheads="1"/>
          </p:cNvPicPr>
          <p:nvPr/>
        </p:nvPicPr>
        <p:blipFill>
          <a:blip r:embed="rId3" cstate="print"/>
          <a:srcRect t="21583" r="9291" b="2876"/>
          <a:stretch>
            <a:fillRect/>
          </a:stretch>
        </p:blipFill>
        <p:spPr bwMode="auto">
          <a:xfrm>
            <a:off x="4643438" y="4071942"/>
            <a:ext cx="329635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Этапы выполнения </a:t>
            </a:r>
            <a:r>
              <a:rPr lang="ru-RU" sz="3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квилта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на пенопласте:</a:t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00174"/>
            <a:ext cx="4357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Создание рамки</a:t>
            </a: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Отделка</a:t>
            </a:r>
          </a:p>
        </p:txBody>
      </p:sp>
      <p:pic>
        <p:nvPicPr>
          <p:cNvPr id="5122" name="Picture 2" descr="C:\Documents and Settings\Admin\Рабочий стол\Новая папка\DSCF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1500174"/>
            <a:ext cx="2283723" cy="164307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\DSCF1677.JPG"/>
          <p:cNvPicPr>
            <a:picLocks noChangeAspect="1" noChangeArrowheads="1"/>
          </p:cNvPicPr>
          <p:nvPr/>
        </p:nvPicPr>
        <p:blipFill>
          <a:blip r:embed="rId3" cstate="print"/>
          <a:srcRect l="8602" t="10543" r="7169" b="7466"/>
          <a:stretch>
            <a:fillRect/>
          </a:stretch>
        </p:blipFill>
        <p:spPr bwMode="auto">
          <a:xfrm>
            <a:off x="3214678" y="3429000"/>
            <a:ext cx="2418352" cy="313871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 выполнения лоскутного шитья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72452" cy="614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Достоинства </a:t>
            </a: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квилта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на пенопласте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3116"/>
            <a:ext cx="80724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Твердая основа – пенопласт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требуется знаний работы на швейной машине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минимального количества инструментов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Экономия времени и средств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безопасности при работе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Значительная легкость и простота выполнения изделия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детей кружка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Лоскутная фантазия»</a:t>
            </a:r>
          </a:p>
        </p:txBody>
      </p:sp>
      <p:pic>
        <p:nvPicPr>
          <p:cNvPr id="29700" name="Picture 4" descr="D:\МОЙ ДИПЛОМ\дети\DSCF1571.JPG"/>
          <p:cNvPicPr>
            <a:picLocks noChangeAspect="1" noChangeArrowheads="1"/>
          </p:cNvPicPr>
          <p:nvPr/>
        </p:nvPicPr>
        <p:blipFill>
          <a:blip r:embed="rId2" cstate="print"/>
          <a:srcRect l="9432" t="4192" r="965" b="3585"/>
          <a:stretch>
            <a:fillRect/>
          </a:stretch>
        </p:blipFill>
        <p:spPr bwMode="auto">
          <a:xfrm>
            <a:off x="357159" y="1500175"/>
            <a:ext cx="3932783" cy="3035834"/>
          </a:xfrm>
          <a:prstGeom prst="rect">
            <a:avLst/>
          </a:prstGeom>
          <a:noFill/>
        </p:spPr>
      </p:pic>
      <p:pic>
        <p:nvPicPr>
          <p:cNvPr id="29699" name="Picture 3" descr="D:\МОЙ ДИПЛОМ\дети\DSCF1561.JPG"/>
          <p:cNvPicPr>
            <a:picLocks noChangeAspect="1" noChangeArrowheads="1"/>
          </p:cNvPicPr>
          <p:nvPr/>
        </p:nvPicPr>
        <p:blipFill>
          <a:blip r:embed="rId3" cstate="print"/>
          <a:srcRect l="1102" t="5875" r="7466" b="3059"/>
          <a:stretch>
            <a:fillRect/>
          </a:stretch>
        </p:blipFill>
        <p:spPr bwMode="auto">
          <a:xfrm>
            <a:off x="4500562" y="3286124"/>
            <a:ext cx="4013060" cy="299774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271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Тема: Особенности технологии художественной обработки ткани в лоскутной технике в учреждениях дополнительного образования</vt:lpstr>
      <vt:lpstr>Технология выполнения лоскутного шитья</vt:lpstr>
      <vt:lpstr>Технология выполнения лоскутного шитья</vt:lpstr>
      <vt:lpstr>Этапы выполнения квилта на пенопласте: </vt:lpstr>
      <vt:lpstr>Этапы выполнения квилта на пенопласте: </vt:lpstr>
      <vt:lpstr>Этапы выполнения квилта на пенопласте: </vt:lpstr>
      <vt:lpstr>Этапы выполнения квилта на пенопласте: </vt:lpstr>
      <vt:lpstr>Технология выполнения лоскутного шитья</vt:lpstr>
      <vt:lpstr>Работы детей кружка  «Лоскутная фантазия»</vt:lpstr>
      <vt:lpstr>Работы детей кружка  «Лоскутная фантазия»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38</cp:revision>
  <dcterms:created xsi:type="dcterms:W3CDTF">2012-05-28T14:45:36Z</dcterms:created>
  <dcterms:modified xsi:type="dcterms:W3CDTF">2015-10-18T18:14:41Z</dcterms:modified>
</cp:coreProperties>
</file>