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EE45-1BDF-4CB9-9974-4EDC4964EB50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3275-FA47-44DD-8168-BC6470154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EE45-1BDF-4CB9-9974-4EDC4964EB50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3275-FA47-44DD-8168-BC6470154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EE45-1BDF-4CB9-9974-4EDC4964EB50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3275-FA47-44DD-8168-BC6470154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EE45-1BDF-4CB9-9974-4EDC4964EB50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3275-FA47-44DD-8168-BC6470154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EE45-1BDF-4CB9-9974-4EDC4964EB50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3275-FA47-44DD-8168-BC6470154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EE45-1BDF-4CB9-9974-4EDC4964EB50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3275-FA47-44DD-8168-BC6470154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EE45-1BDF-4CB9-9974-4EDC4964EB50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3275-FA47-44DD-8168-BC6470154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EE45-1BDF-4CB9-9974-4EDC4964EB50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3275-FA47-44DD-8168-BC6470154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EE45-1BDF-4CB9-9974-4EDC4964EB50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3275-FA47-44DD-8168-BC6470154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EE45-1BDF-4CB9-9974-4EDC4964EB50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3275-FA47-44DD-8168-BC6470154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CEE45-1BDF-4CB9-9974-4EDC4964EB50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3275-FA47-44DD-8168-BC6470154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CEE45-1BDF-4CB9-9974-4EDC4964EB50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83275-FA47-44DD-8168-BC64701542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232248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ХОЗЯЙСТВО  </a:t>
            </a:r>
            <a:br>
              <a:rPr lang="ru-RU" sz="6000" b="1" dirty="0" smtClean="0"/>
            </a:br>
            <a:r>
              <a:rPr lang="ru-RU" sz="6000" b="1" dirty="0" smtClean="0"/>
              <a:t>СЕВЕРО-ЗАПАДА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797152"/>
            <a:ext cx="3024336" cy="1296144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5" name="Рисунок 4" descr="http://s1.fotokto.ru/photo/full/82/827191.jpg?r1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2149475" cy="161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0.liveinternet.ru/images/attach/c/11/116/385/116385698_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0648"/>
            <a:ext cx="2124744" cy="15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4104/usouth.37/0_424da_ca9101a2_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6"/>
            <a:ext cx="2520280" cy="186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-fotki.yandex.ru/get/6109/18723258.69/0_79f09_d4944ef3_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653136"/>
            <a:ext cx="2376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Составьте все возможные схемы, отражающие </a:t>
            </a:r>
            <a:r>
              <a:rPr lang="ru-RU" sz="3200" b="1" dirty="0" smtClean="0"/>
              <a:t>экологическую ситуацию </a:t>
            </a:r>
            <a:r>
              <a:rPr lang="ru-RU" sz="3200" dirty="0" smtClean="0"/>
              <a:t>в регионе: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40552" y="2492896"/>
            <a:ext cx="1296144" cy="363326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284984"/>
            <a:ext cx="18722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Экологи-ческая</a:t>
            </a:r>
            <a:r>
              <a:rPr lang="ru-RU" sz="2800" dirty="0" smtClean="0"/>
              <a:t> проблема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284984"/>
            <a:ext cx="18722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Причина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3284984"/>
            <a:ext cx="1872208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Пути решения</a:t>
            </a:r>
            <a:endParaRPr lang="ru-RU" sz="28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771800" y="4005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580112" y="39330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17232"/>
            <a:ext cx="5486400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П. 27, вопросы устно</a:t>
            </a:r>
            <a:endParaRPr lang="ru-RU" sz="3200" dirty="0"/>
          </a:p>
        </p:txBody>
      </p:sp>
      <p:pic>
        <p:nvPicPr>
          <p:cNvPr id="5" name="Рисунок 4" descr="dz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696" b="1269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2196752" y="5367338"/>
            <a:ext cx="1368152" cy="80486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304255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/>
              <a:t>ЦЕЛЬ: </a:t>
            </a:r>
            <a:r>
              <a:rPr lang="ru-RU" sz="3200" dirty="0" smtClean="0"/>
              <a:t> </a:t>
            </a:r>
            <a:r>
              <a:rPr lang="ru-RU" sz="3200" dirty="0">
                <a:latin typeface="+mn-lt"/>
                <a:ea typeface="+mn-ea"/>
                <a:cs typeface="+mn-cs"/>
              </a:rPr>
              <a:t>знакомство с особенностями развития хозяйства </a:t>
            </a:r>
            <a:r>
              <a:rPr lang="ru-RU" sz="3200" dirty="0" err="1">
                <a:latin typeface="+mn-lt"/>
                <a:ea typeface="+mn-ea"/>
                <a:cs typeface="+mn-cs"/>
              </a:rPr>
              <a:t>Северо</a:t>
            </a:r>
            <a:r>
              <a:rPr lang="ru-RU" sz="3200" dirty="0">
                <a:latin typeface="+mn-lt"/>
                <a:ea typeface="+mn-ea"/>
                <a:cs typeface="+mn-cs"/>
              </a:rPr>
              <a:t> – Западного экономического района.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632848" cy="324036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ЗАДАЧИ:  </a:t>
            </a:r>
            <a:r>
              <a:rPr lang="ru-RU" dirty="0" smtClean="0">
                <a:solidFill>
                  <a:schemeClr val="tx1"/>
                </a:solidFill>
              </a:rPr>
              <a:t>1. определить </a:t>
            </a:r>
            <a:r>
              <a:rPr lang="ru-RU" dirty="0">
                <a:solidFill>
                  <a:schemeClr val="tx1"/>
                </a:solidFill>
              </a:rPr>
              <a:t>отрасли специализации промышленности;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определить </a:t>
            </a:r>
            <a:r>
              <a:rPr lang="ru-RU" dirty="0">
                <a:solidFill>
                  <a:schemeClr val="tx1"/>
                </a:solidFill>
              </a:rPr>
              <a:t>отрасли специализации сельского </a:t>
            </a:r>
            <a:r>
              <a:rPr lang="ru-RU" dirty="0" smtClean="0">
                <a:solidFill>
                  <a:schemeClr val="tx1"/>
                </a:solidFill>
              </a:rPr>
              <a:t>хозяйства;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Определить роль Санкт-Петербургского морского порта для района и РФ.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ОТВЕТЬТЕ  НА  ВОПРОСЫ</a:t>
            </a:r>
            <a:r>
              <a:rPr lang="ru-RU" dirty="0" smtClean="0">
                <a:solidFill>
                  <a:srgbClr val="FFFF00"/>
                </a:solidFill>
              </a:rPr>
              <a:t> и сделайте вывод: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В состав </a:t>
            </a:r>
            <a:r>
              <a:rPr lang="ru-RU" dirty="0" err="1"/>
              <a:t>Северо</a:t>
            </a:r>
            <a:r>
              <a:rPr lang="ru-RU" dirty="0"/>
              <a:t> – Запада входит 4 области и один город федерального значения. </a:t>
            </a:r>
          </a:p>
          <a:p>
            <a:pPr lvl="0"/>
            <a:r>
              <a:rPr lang="ru-RU" dirty="0"/>
              <a:t>Северо-западный район имеет приморское положение. </a:t>
            </a:r>
          </a:p>
          <a:p>
            <a:pPr lvl="0"/>
            <a:r>
              <a:rPr lang="ru-RU" dirty="0"/>
              <a:t>Северо-запад расположен в зоне широколиственных лесов. </a:t>
            </a:r>
          </a:p>
          <a:p>
            <a:pPr lvl="0"/>
            <a:r>
              <a:rPr lang="ru-RU" dirty="0"/>
              <a:t>Район расположен на пологой болотистой равнине. </a:t>
            </a:r>
          </a:p>
          <a:p>
            <a:pPr lvl="0"/>
            <a:r>
              <a:rPr lang="ru-RU" dirty="0"/>
              <a:t>Район обеспечен водными ресурсами. </a:t>
            </a:r>
          </a:p>
          <a:p>
            <a:pPr lvl="0"/>
            <a:r>
              <a:rPr lang="ru-RU" dirty="0"/>
              <a:t>Район обеспечен минеральными ресурсами. </a:t>
            </a:r>
          </a:p>
          <a:p>
            <a:pPr lvl="0"/>
            <a:r>
              <a:rPr lang="ru-RU" dirty="0"/>
              <a:t>Во времена Российской империи промышленность Санкт-Петербурга ориентировалась на привозное сырье. </a:t>
            </a:r>
          </a:p>
          <a:p>
            <a:pPr lvl="0"/>
            <a:r>
              <a:rPr lang="ru-RU" dirty="0"/>
              <a:t>Основная масса населения сосредоточена в Санкт-Петербурге.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Sveta\Desktop\КАРТИНКИ по географии\hello_html_5270ddf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060848"/>
            <a:ext cx="122413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РАБОТА  ПО  КАРТАМ  АТЛАСА: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По экономической карте определите ресурсную базу экономики </a:t>
            </a:r>
            <a:r>
              <a:rPr lang="ru-RU" dirty="0" err="1"/>
              <a:t>Северо</a:t>
            </a:r>
            <a:r>
              <a:rPr lang="ru-RU" dirty="0"/>
              <a:t> - Запада (минеральные </a:t>
            </a:r>
            <a:r>
              <a:rPr lang="ru-RU" dirty="0" smtClean="0"/>
              <a:t>ресурсы и  </a:t>
            </a:r>
            <a:r>
              <a:rPr lang="ru-RU" dirty="0"/>
              <a:t>другие виды ресурсов</a:t>
            </a:r>
            <a:r>
              <a:rPr lang="ru-RU" dirty="0" smtClean="0"/>
              <a:t>).</a:t>
            </a:r>
            <a:endParaRPr lang="ru-RU" dirty="0"/>
          </a:p>
          <a:p>
            <a:pPr lvl="0"/>
            <a:r>
              <a:rPr lang="ru-RU" dirty="0"/>
              <a:t>Определите отрасли специализации промышленности (Санкт-Петербург, Новгород, Псков).</a:t>
            </a:r>
          </a:p>
          <a:p>
            <a:pPr lvl="0"/>
            <a:r>
              <a:rPr lang="ru-RU" dirty="0"/>
              <a:t>Почему промышленность Санкт-Петербурга привязана к морскому побережью?</a:t>
            </a:r>
          </a:p>
          <a:p>
            <a:pPr lvl="0"/>
            <a:r>
              <a:rPr lang="ru-RU" dirty="0"/>
              <a:t>Откуда Санкт-Петербург получает энергию и металл?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Sveta\Desktop\Домашнее задание КАРТИНКИ\img4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132856"/>
            <a:ext cx="105536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Отрасли специализации с/</a:t>
            </a:r>
            <a:r>
              <a:rPr lang="ru-RU" b="1" dirty="0" err="1" smtClean="0">
                <a:solidFill>
                  <a:srgbClr val="FFFF00"/>
                </a:solidFill>
              </a:rPr>
              <a:t>х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Северо-Запада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229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Отрасли специализации сельского хозяйства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Факторы, определяющие специализацию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</a:t>
                      </a:r>
                    </a:p>
                    <a:p>
                      <a:r>
                        <a:rPr lang="ru-RU" sz="2800" dirty="0" smtClean="0"/>
                        <a:t>2.</a:t>
                      </a:r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  <a:p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Работа по карте (с.123 учебника):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Определите отрасли специализации промышленности Калининградской области.</a:t>
            </a:r>
          </a:p>
          <a:p>
            <a:pPr lvl="0"/>
            <a:r>
              <a:rPr lang="ru-RU" dirty="0"/>
              <a:t>Определите факторы, способствующие такой специализации.</a:t>
            </a:r>
          </a:p>
          <a:p>
            <a:pPr lvl="0"/>
            <a:r>
              <a:rPr lang="ru-RU" dirty="0"/>
              <a:t>Определите отрасли специализации сельского хозяйства Калининградской области.</a:t>
            </a:r>
          </a:p>
          <a:p>
            <a:pPr lvl="0"/>
            <a:r>
              <a:rPr lang="ru-RU" dirty="0"/>
              <a:t>Какая существует особенность в развитии хозяйства Калининградской области?</a:t>
            </a:r>
          </a:p>
          <a:p>
            <a:endParaRPr lang="ru-RU" dirty="0"/>
          </a:p>
        </p:txBody>
      </p:sp>
      <p:pic>
        <p:nvPicPr>
          <p:cNvPr id="5" name="Рисунок 4" descr="https://upload.wikimedia.org/wikipedia/commons/c/c9/Old_cathedral_of_Kaliningrad_in_Russ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340768"/>
            <a:ext cx="161429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tury.ru/upload/iblock/83b/0_3fb11_25b881ed_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501008"/>
            <a:ext cx="1649186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ОТРАСЛЕВАЯ  СТРУКТУРА ПРОМЫШЛЕННОСТИ  СЕВЕРО-ЗАПАДА (%)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2800" dirty="0" smtClean="0"/>
              <a:t>Определите отрасли, которые являются «лицом» района</a:t>
            </a: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60575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Электроэнергетика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Топливная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Черная металлургия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Цветная металлургия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Химическая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Машиностроение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Лесная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Легкая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Пищевая 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Прочие отрасли</a:t>
                      </a:r>
                      <a:endParaRPr lang="ru-RU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12,1</a:t>
                      </a:r>
                    </a:p>
                    <a:p>
                      <a:endParaRPr lang="ru-RU" sz="2800" b="1" dirty="0" smtClean="0"/>
                    </a:p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7,3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2,4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1,5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6,8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21,9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10,6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2,1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27,8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7,5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274638"/>
            <a:ext cx="108012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r>
              <a:rPr lang="ru-RU" dirty="0" smtClean="0"/>
              <a:t>Огромную роль в хозяйстве не только района, но и всей России играет Санкт-Петербургский морской порт. Его значение особенно возросло после распада СССР. Почему?</a:t>
            </a:r>
          </a:p>
          <a:p>
            <a:r>
              <a:rPr lang="ru-RU" dirty="0" smtClean="0"/>
              <a:t>Как скажется создание новых портов на работе С.- Петербургского порта, а также других портов России?</a:t>
            </a:r>
            <a:endParaRPr lang="ru-RU" dirty="0"/>
          </a:p>
        </p:txBody>
      </p:sp>
      <p:pic>
        <p:nvPicPr>
          <p:cNvPr id="4" name="Рисунок 3" descr="http://ns2.cisnav.net/custom/images/terminalservices/St.Petersburg_terminal_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93096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asfokus.ru/images/photos/medium/93ae45aaec5083420f66ae998d2f5ca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25144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Для решения проблемы наводнений в Финском заливе была построена дамба. Отразите результаты строительства дамбы на схеме: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56576" y="2132856"/>
            <a:ext cx="1008112" cy="399330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420888"/>
            <a:ext cx="20882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ДАМБА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789040"/>
            <a:ext cx="27363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Положительные последствия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3861048"/>
            <a:ext cx="26425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Отрицательные последствия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517232"/>
            <a:ext cx="27363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1.</a:t>
            </a:r>
          </a:p>
          <a:p>
            <a:r>
              <a:rPr lang="ru-RU" sz="2800" dirty="0" smtClean="0"/>
              <a:t>2.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5445224"/>
            <a:ext cx="2592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1.</a:t>
            </a:r>
          </a:p>
          <a:p>
            <a:r>
              <a:rPr lang="ru-RU" sz="2800" dirty="0" smtClean="0"/>
              <a:t>2.</a:t>
            </a:r>
            <a:endParaRPr lang="ru-RU" sz="28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123728" y="4941168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020272" y="4941168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868144" y="263691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267744" y="2708920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340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ХОЗЯЙСТВО   СЕВЕРО-ЗАПАДА</vt:lpstr>
      <vt:lpstr>ЦЕЛЬ:  знакомство с особенностями развития хозяйства Северо – Западного экономического района.</vt:lpstr>
      <vt:lpstr>ОТВЕТЬТЕ  НА  ВОПРОСЫ и сделайте вывод:</vt:lpstr>
      <vt:lpstr>РАБОТА  ПО  КАРТАМ  АТЛАСА:</vt:lpstr>
      <vt:lpstr>Отрасли специализации с/х  Северо-Запада:</vt:lpstr>
      <vt:lpstr>Работа по карте (с.123 учебника): </vt:lpstr>
      <vt:lpstr>ОТРАСЛЕВАЯ  СТРУКТУРА ПРОМЫШЛЕННОСТИ  СЕВЕРО-ЗАПАДА (%) Определите отрасли, которые являются «лицом» района </vt:lpstr>
      <vt:lpstr>Слайд 8</vt:lpstr>
      <vt:lpstr>Для решения проблемы наводнений в Финском заливе была построена дамба. Отразите результаты строительства дамбы на схеме:</vt:lpstr>
      <vt:lpstr>Составьте все возможные схемы, отражающие экологическую ситуацию в регионе:</vt:lpstr>
      <vt:lpstr>П. 27, вопросы устно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ХОЗЯЙСТВО   СЕВЕРО-ЗАПАДА</dc:title>
  <dc:creator>Sveta</dc:creator>
  <cp:lastModifiedBy>Sveta</cp:lastModifiedBy>
  <cp:revision>33</cp:revision>
  <dcterms:created xsi:type="dcterms:W3CDTF">2015-12-12T20:35:26Z</dcterms:created>
  <dcterms:modified xsi:type="dcterms:W3CDTF">2015-12-12T21:58:21Z</dcterms:modified>
</cp:coreProperties>
</file>