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5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69FB-99BD-4731-8573-D47371D470B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C1E0C8-4F7D-4D4F-91F7-26084F21E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69FB-99BD-4731-8573-D47371D470B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C8-4F7D-4D4F-91F7-26084F21E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69FB-99BD-4731-8573-D47371D470B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C8-4F7D-4D4F-91F7-26084F21E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69FB-99BD-4731-8573-D47371D470B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C8-4F7D-4D4F-91F7-26084F21E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69FB-99BD-4731-8573-D47371D470B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C1E0C8-4F7D-4D4F-91F7-26084F21E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69FB-99BD-4731-8573-D47371D470B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C8-4F7D-4D4F-91F7-26084F21E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69FB-99BD-4731-8573-D47371D470B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C8-4F7D-4D4F-91F7-26084F21E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69FB-99BD-4731-8573-D47371D470B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C8-4F7D-4D4F-91F7-26084F21E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69FB-99BD-4731-8573-D47371D470B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C8-4F7D-4D4F-91F7-26084F21E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69FB-99BD-4731-8573-D47371D470B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C8-4F7D-4D4F-91F7-26084F21E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69FB-99BD-4731-8573-D47371D470B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C1E0C8-4F7D-4D4F-91F7-26084F21E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369FB-99BD-4731-8573-D47371D470B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C1E0C8-4F7D-4D4F-91F7-26084F21E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РОЗЫ ИЗ АТЛАСНЫХ ЛЕНТ</a:t>
            </a:r>
            <a:endParaRPr lang="ru-RU" dirty="0"/>
          </a:p>
        </p:txBody>
      </p:sp>
      <p:pic>
        <p:nvPicPr>
          <p:cNvPr id="1026" name="Picture 2" descr="C:\Users\пк-19\Desktop\17112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680520" cy="33320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dirty="0" smtClean="0"/>
              <a:t>Свадебные аксессуары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2924944"/>
            <a:ext cx="7931224" cy="3168352"/>
          </a:xfrm>
        </p:spPr>
        <p:txBody>
          <a:bodyPr/>
          <a:lstStyle/>
          <a:p>
            <a:r>
              <a:rPr lang="ru-RU" dirty="0" smtClean="0"/>
              <a:t>Букет невесты</a:t>
            </a:r>
            <a:endParaRPr lang="ru-RU" dirty="0"/>
          </a:p>
        </p:txBody>
      </p:sp>
      <p:pic>
        <p:nvPicPr>
          <p:cNvPr id="9218" name="Picture 2" descr="C:\Users\пк-19\Desktop\67719321_49337471_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96752"/>
            <a:ext cx="4692129" cy="47533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5373216"/>
            <a:ext cx="8003232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Подушки для колец</a:t>
            </a:r>
            <a:endParaRPr lang="ru-RU" dirty="0"/>
          </a:p>
        </p:txBody>
      </p:sp>
      <p:pic>
        <p:nvPicPr>
          <p:cNvPr id="10242" name="Picture 2" descr="C:\Users\пк-19\Desktop\9d312832957-svadebnyj-salon-podushechka-dlya-kolets-n3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320480" cy="3240360"/>
          </a:xfrm>
          <a:prstGeom prst="rect">
            <a:avLst/>
          </a:prstGeom>
          <a:noFill/>
        </p:spPr>
      </p:pic>
      <p:pic>
        <p:nvPicPr>
          <p:cNvPr id="10243" name="Picture 3" descr="C:\Users\пк-19\Desktop\49b5581469-svadebnyj-salon-svadebnaya-podushechka-d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320477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548680"/>
            <a:ext cx="7355160" cy="1008112"/>
          </a:xfrm>
        </p:spPr>
        <p:txBody>
          <a:bodyPr/>
          <a:lstStyle/>
          <a:p>
            <a:r>
              <a:rPr lang="ru-RU" dirty="0" smtClean="0"/>
              <a:t>Шкатулка для денег</a:t>
            </a:r>
            <a:endParaRPr lang="ru-RU" dirty="0"/>
          </a:p>
        </p:txBody>
      </p:sp>
      <p:pic>
        <p:nvPicPr>
          <p:cNvPr id="11266" name="Picture 2" descr="C:\Users\пк-19\Desktop\3322857.ttu2sj6u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08104" y="1412776"/>
            <a:ext cx="3312368" cy="4607024"/>
          </a:xfrm>
        </p:spPr>
        <p:txBody>
          <a:bodyPr/>
          <a:lstStyle/>
          <a:p>
            <a:r>
              <a:rPr lang="ru-RU" dirty="0" smtClean="0"/>
              <a:t>Сумочка невесты</a:t>
            </a:r>
            <a:endParaRPr lang="ru-RU" dirty="0"/>
          </a:p>
        </p:txBody>
      </p:sp>
      <p:pic>
        <p:nvPicPr>
          <p:cNvPr id="12291" name="Picture 3" descr="C:\Users\пк-19\Desktop\5295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073078" cy="3744416"/>
          </a:xfrm>
          <a:prstGeom prst="rect">
            <a:avLst/>
          </a:prstGeom>
          <a:noFill/>
        </p:spPr>
      </p:pic>
      <p:pic>
        <p:nvPicPr>
          <p:cNvPr id="12290" name="Picture 2" descr="C:\Users\пк-19\Desktop\b535296837-svadebnyj-salon-sumochka-s-atlasnyh-len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2924944"/>
            <a:ext cx="389593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5733256"/>
            <a:ext cx="7427168" cy="648072"/>
          </a:xfrm>
        </p:spPr>
        <p:txBody>
          <a:bodyPr/>
          <a:lstStyle/>
          <a:p>
            <a:r>
              <a:rPr lang="ru-RU" dirty="0" smtClean="0"/>
              <a:t>Декор свадебных бокалов</a:t>
            </a:r>
            <a:endParaRPr lang="ru-RU" dirty="0"/>
          </a:p>
        </p:txBody>
      </p:sp>
      <p:pic>
        <p:nvPicPr>
          <p:cNvPr id="13314" name="Picture 2" descr="C:\Users\пк-19\Desktop\Y5B3UuYc8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629" y="620688"/>
            <a:ext cx="6576731" cy="49325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620688"/>
            <a:ext cx="7427168" cy="5399112"/>
          </a:xfrm>
        </p:spPr>
        <p:txBody>
          <a:bodyPr/>
          <a:lstStyle/>
          <a:p>
            <a:r>
              <a:rPr lang="ru-RU" dirty="0" smtClean="0"/>
              <a:t>Украшения для свадебного кортежа</a:t>
            </a:r>
            <a:endParaRPr lang="ru-RU" dirty="0"/>
          </a:p>
        </p:txBody>
      </p:sp>
      <p:pic>
        <p:nvPicPr>
          <p:cNvPr id="14338" name="Picture 2" descr="C:\Users\пк-19\Desktop\12456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0"/>
            <a:ext cx="7772400" cy="17658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по изготовлению роз</a:t>
            </a:r>
            <a:br>
              <a:rPr lang="ru-RU" dirty="0" smtClean="0"/>
            </a:br>
            <a:r>
              <a:rPr lang="ru-RU" dirty="0" smtClean="0"/>
              <a:t> из атласных лент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467544" y="2708920"/>
            <a:ext cx="8280920" cy="3816424"/>
          </a:xfrm>
        </p:spPr>
        <p:txBody>
          <a:bodyPr>
            <a:normAutofit/>
          </a:bodyPr>
          <a:lstStyle/>
          <a:p>
            <a:r>
              <a:rPr lang="ru-RU" dirty="0" smtClean="0"/>
              <a:t>Материалы для работы: </a:t>
            </a:r>
          </a:p>
          <a:p>
            <a:pPr>
              <a:buNone/>
            </a:pPr>
            <a:r>
              <a:rPr lang="ru-RU" dirty="0" smtClean="0"/>
              <a:t>    - атласные ленты шириной 12 мм, 16 мм, 25 мм, 30 мм, 45 мм;</a:t>
            </a:r>
          </a:p>
          <a:p>
            <a:pPr>
              <a:buNone/>
            </a:pPr>
            <a:r>
              <a:rPr lang="ru-RU" dirty="0" smtClean="0"/>
              <a:t>    - нитки для ручных работ № 45, № 50.</a:t>
            </a:r>
          </a:p>
          <a:p>
            <a:endParaRPr lang="ru-RU" dirty="0" smtClean="0"/>
          </a:p>
          <a:p>
            <a:r>
              <a:rPr lang="ru-RU" dirty="0" smtClean="0"/>
              <a:t>Инструменты:  ручные иглы, ножницы, английские булавки, наперсток.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797152"/>
            <a:ext cx="8147248" cy="20608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Несмотря на кажущуюся сложность изготовления роз из атласных лент, этот процесс выглядит сложнее скорее в теории, чем на практике. После нескольких попыток вы набьете руку и сможете делать такие розы достаточно быстро.</a:t>
            </a:r>
            <a:endParaRPr lang="ru-RU" dirty="0"/>
          </a:p>
        </p:txBody>
      </p:sp>
      <p:pic>
        <p:nvPicPr>
          <p:cNvPr id="15362" name="Picture 2" descr="C:\Users\пк-19\Desktop\535909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76063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5301208"/>
            <a:ext cx="807524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1. Складываем конец ленточки пополам </a:t>
            </a:r>
          </a:p>
          <a:p>
            <a:pPr algn="ctr">
              <a:buNone/>
            </a:pPr>
            <a:r>
              <a:rPr lang="ru-RU" dirty="0" smtClean="0"/>
              <a:t>   изнанкой внутрь.</a:t>
            </a:r>
            <a:endParaRPr lang="ru-RU" dirty="0"/>
          </a:p>
        </p:txBody>
      </p:sp>
      <p:pic>
        <p:nvPicPr>
          <p:cNvPr id="16387" name="Picture 3" descr="C:\Users\пк-19\Desktop\роза\DSC022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908720"/>
            <a:ext cx="5256583" cy="394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5157192"/>
            <a:ext cx="8219256" cy="1224136"/>
          </a:xfrm>
        </p:spPr>
        <p:txBody>
          <a:bodyPr/>
          <a:lstStyle/>
          <a:p>
            <a:pPr algn="ctr"/>
            <a:r>
              <a:rPr lang="ru-RU" dirty="0" smtClean="0"/>
              <a:t>2. Закручиваем ленту с одного конца на 2 – 3 см.</a:t>
            </a:r>
            <a:endParaRPr lang="ru-RU" dirty="0"/>
          </a:p>
        </p:txBody>
      </p:sp>
      <p:pic>
        <p:nvPicPr>
          <p:cNvPr id="17410" name="Picture 2" descr="C:\Users\пк-19\Desktop\роза\DSC022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486054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653136"/>
            <a:ext cx="8075240" cy="1800200"/>
          </a:xfrm>
        </p:spPr>
        <p:txBody>
          <a:bodyPr/>
          <a:lstStyle/>
          <a:p>
            <a:pPr algn="just"/>
            <a:r>
              <a:rPr lang="ru-RU" dirty="0" smtClean="0"/>
              <a:t>Говорят, что мастерицы восемнадцатого столетия стали украшать традиционные вышивки лентами, бантами и розами, чтобы разнообразить и оживить свои работы.</a:t>
            </a:r>
            <a:endParaRPr lang="ru-RU" dirty="0"/>
          </a:p>
        </p:txBody>
      </p:sp>
      <p:pic>
        <p:nvPicPr>
          <p:cNvPr id="2050" name="Picture 2" descr="C:\Users\пк-19\Desktop\vyshivka-lentami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715000" cy="40671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5229200"/>
            <a:ext cx="8075240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3. Закрепляем загиб при помощи ниток в тон. Атласная лента скользит, поэтому завернув, следует пришить ее несколькими стежками.</a:t>
            </a:r>
            <a:endParaRPr lang="ru-RU" dirty="0"/>
          </a:p>
        </p:txBody>
      </p:sp>
      <p:pic>
        <p:nvPicPr>
          <p:cNvPr id="6" name="Picture 3" descr="C:\Users\пк-19\Desktop\роза\DSC022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548680"/>
            <a:ext cx="5808366" cy="435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229200"/>
            <a:ext cx="8147248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4. Чтобы сделать лепестки, удерживая основание розы левой рукой, правой поверните ленту наружу под углом.</a:t>
            </a:r>
            <a:endParaRPr lang="ru-RU" dirty="0"/>
          </a:p>
        </p:txBody>
      </p:sp>
      <p:pic>
        <p:nvPicPr>
          <p:cNvPr id="19460" name="Picture 4" descr="C:\Users\пк-19\Desktop\роза\DSC022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404664"/>
            <a:ext cx="6105626" cy="4579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301208"/>
            <a:ext cx="8147248" cy="1296144"/>
          </a:xfrm>
        </p:spPr>
        <p:txBody>
          <a:bodyPr/>
          <a:lstStyle/>
          <a:p>
            <a:pPr algn="ctr"/>
            <a:r>
              <a:rPr lang="ru-RU" dirty="0" smtClean="0"/>
              <a:t>5. Закрутите ленту на 2 или 3 см, таким образом она окажется в положении как показано на фото.</a:t>
            </a:r>
            <a:endParaRPr lang="ru-RU" dirty="0"/>
          </a:p>
        </p:txBody>
      </p:sp>
      <p:pic>
        <p:nvPicPr>
          <p:cNvPr id="20482" name="Picture 2" descr="C:\Users\пк-19\Desktop\роза\DSC022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332656"/>
            <a:ext cx="6264697" cy="4698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085184"/>
            <a:ext cx="8291264" cy="1440160"/>
          </a:xfrm>
        </p:spPr>
        <p:txBody>
          <a:bodyPr/>
          <a:lstStyle/>
          <a:p>
            <a:pPr algn="ctr"/>
            <a:r>
              <a:rPr lang="ru-RU" dirty="0" smtClean="0"/>
              <a:t>6. Еще раз выгните ленту наружу и повторяйте эти приемы до тех пор, пока не получите розу нужного размера.</a:t>
            </a:r>
            <a:endParaRPr lang="ru-RU" dirty="0"/>
          </a:p>
        </p:txBody>
      </p:sp>
      <p:pic>
        <p:nvPicPr>
          <p:cNvPr id="21508" name="Picture 4" descr="C:\Users\пк-19\Desktop\роза\DSC022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404664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291264" cy="1296144"/>
          </a:xfrm>
        </p:spPr>
        <p:txBody>
          <a:bodyPr/>
          <a:lstStyle/>
          <a:p>
            <a:pPr algn="ctr"/>
            <a:r>
              <a:rPr lang="ru-RU" dirty="0" smtClean="0"/>
              <a:t>Почти готовый цветок</a:t>
            </a:r>
            <a:endParaRPr lang="ru-RU" dirty="0"/>
          </a:p>
        </p:txBody>
      </p:sp>
      <p:pic>
        <p:nvPicPr>
          <p:cNvPr id="22530" name="Picture 2" descr="C:\Users\пк-19\Desktop\роза\DSC022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196752"/>
            <a:ext cx="6696744" cy="5022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5013176"/>
            <a:ext cx="8219256" cy="1224136"/>
          </a:xfrm>
        </p:spPr>
        <p:txBody>
          <a:bodyPr/>
          <a:lstStyle/>
          <a:p>
            <a:pPr algn="ctr"/>
            <a:r>
              <a:rPr lang="ru-RU" dirty="0" smtClean="0"/>
              <a:t>7. При помощи иголки с ниткой аккуратно соедините ленту у основания.</a:t>
            </a:r>
            <a:endParaRPr lang="ru-RU" dirty="0"/>
          </a:p>
        </p:txBody>
      </p:sp>
      <p:pic>
        <p:nvPicPr>
          <p:cNvPr id="23554" name="Picture 2" descr="C:\Users\пк-19\Desktop\роза\DSC022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332656"/>
            <a:ext cx="5915308" cy="4436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99792" y="332656"/>
            <a:ext cx="4104456" cy="1008112"/>
          </a:xfrm>
        </p:spPr>
        <p:txBody>
          <a:bodyPr/>
          <a:lstStyle/>
          <a:p>
            <a:r>
              <a:rPr lang="ru-RU" dirty="0" smtClean="0"/>
              <a:t>Готовый цветок</a:t>
            </a:r>
            <a:endParaRPr lang="ru-RU" dirty="0"/>
          </a:p>
        </p:txBody>
      </p:sp>
      <p:pic>
        <p:nvPicPr>
          <p:cNvPr id="24578" name="Picture 2" descr="C:\Users\пк-19\Desktop\роза\DSC022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980728"/>
            <a:ext cx="6723097" cy="504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653136"/>
            <a:ext cx="8003232" cy="1800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Выполнила: </a:t>
            </a:r>
            <a:br>
              <a:rPr lang="ru-RU" sz="2800" dirty="0" smtClean="0"/>
            </a:br>
            <a:r>
              <a:rPr lang="ru-RU" sz="2800" dirty="0" smtClean="0"/>
              <a:t>учитель технологии «МОУ СОШ № 41»</a:t>
            </a:r>
            <a:br>
              <a:rPr lang="ru-RU" sz="2800" dirty="0" smtClean="0"/>
            </a:br>
            <a:r>
              <a:rPr lang="ru-RU" sz="3200" b="1" dirty="0" smtClean="0"/>
              <a:t>Саранцева Т.К.</a:t>
            </a:r>
            <a:endParaRPr lang="ru-RU" sz="3200" b="1" dirty="0"/>
          </a:p>
        </p:txBody>
      </p:sp>
      <p:pic>
        <p:nvPicPr>
          <p:cNvPr id="25602" name="Picture 2" descr="C:\Users\пк-19\Desktop\роза\DSC022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548680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476672"/>
            <a:ext cx="7787208" cy="5543128"/>
          </a:xfrm>
        </p:spPr>
        <p:txBody>
          <a:bodyPr/>
          <a:lstStyle/>
          <a:p>
            <a:pPr algn="just"/>
            <a:r>
              <a:rPr lang="ru-RU" dirty="0" smtClean="0"/>
              <a:t>Новая мода пришлась по вкусу и быстро распространилась по всей Европе, особенно прижилась она в Англии, где со временем была создана школа со своими традициями.</a:t>
            </a:r>
            <a:endParaRPr lang="ru-RU" dirty="0"/>
          </a:p>
        </p:txBody>
      </p:sp>
      <p:pic>
        <p:nvPicPr>
          <p:cNvPr id="3074" name="Picture 2" descr="C:\Users\пк-19\Desktop\1181982609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725144"/>
            <a:ext cx="8147248" cy="1584176"/>
          </a:xfrm>
        </p:spPr>
        <p:txBody>
          <a:bodyPr/>
          <a:lstStyle/>
          <a:p>
            <a:pPr algn="just"/>
            <a:r>
              <a:rPr lang="ru-RU" dirty="0" smtClean="0"/>
              <a:t>Розами из шелковых ленточек стали украшать бархатные сумочки, а затем также шляпки и зонтики для прогулок</a:t>
            </a:r>
            <a:endParaRPr lang="ru-RU" dirty="0"/>
          </a:p>
        </p:txBody>
      </p:sp>
      <p:pic>
        <p:nvPicPr>
          <p:cNvPr id="4098" name="Picture 2" descr="C:\Users\пк-19\Desktop\11614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725" y="476672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Сумочки с декором из роз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к-19\Desktop\79059697_getIm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311479" cy="4320480"/>
          </a:xfrm>
          <a:prstGeom prst="rect">
            <a:avLst/>
          </a:prstGeom>
          <a:noFill/>
        </p:spPr>
      </p:pic>
      <p:pic>
        <p:nvPicPr>
          <p:cNvPr id="5123" name="Picture 3" descr="C:\Users\пк-19\Desktop\18cc86544f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570" y="1412776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661248"/>
            <a:ext cx="7859216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«Цветущая» шляпа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548680"/>
            <a:ext cx="7700392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к-19\Desktop\4587DSC0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908166" cy="54008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136904" cy="1440160"/>
          </a:xfrm>
        </p:spPr>
        <p:txBody>
          <a:bodyPr/>
          <a:lstStyle/>
          <a:p>
            <a:pPr algn="just"/>
            <a:r>
              <a:rPr lang="ru-RU" dirty="0" smtClean="0"/>
              <a:t>Последнее время вышивка шелковыми лентами опять возрождается и ценится прежде всего за ощущение мягкости и объемный эффект.</a:t>
            </a:r>
            <a:endParaRPr lang="ru-RU" dirty="0"/>
          </a:p>
        </p:txBody>
      </p:sp>
      <p:pic>
        <p:nvPicPr>
          <p:cNvPr id="7171" name="Picture 3" descr="C:\Users\пк-19\Desktop\55312995_pppp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988840"/>
            <a:ext cx="5563449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3168352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Корсажный букет  - прекрасный способ оживить костюм или повседневное платье, собираясь на вечернюю деловую встречу, свадебную церемонию или вечеринку.</a:t>
            </a:r>
            <a:endParaRPr lang="ru-RU" dirty="0"/>
          </a:p>
        </p:txBody>
      </p:sp>
      <p:pic>
        <p:nvPicPr>
          <p:cNvPr id="5" name="Picture 2" descr="C:\Users\пк-19\Desktop\cc9033a64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6"/>
            <a:ext cx="4427984" cy="59039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Отделка одежды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60032" y="1196752"/>
            <a:ext cx="3744416" cy="4797152"/>
          </a:xfrm>
          <a:prstGeom prst="rect">
            <a:avLst/>
          </a:prstGeom>
        </p:spPr>
      </p:pic>
      <p:pic>
        <p:nvPicPr>
          <p:cNvPr id="8195" name="Picture 3" descr="C:\Users\пк-19\Desktop\rp6544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015534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133</TotalTime>
  <Words>358</Words>
  <Application>Microsoft Office PowerPoint</Application>
  <PresentationFormat>Экран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Справедливость</vt:lpstr>
      <vt:lpstr>РОЗЫ ИЗ АТЛАСНЫХ ЛЕНТ</vt:lpstr>
      <vt:lpstr>Слайд 2</vt:lpstr>
      <vt:lpstr>Слайд 3</vt:lpstr>
      <vt:lpstr>Слайд 4</vt:lpstr>
      <vt:lpstr>Сумочки с декором из роз</vt:lpstr>
      <vt:lpstr>«Цветущая» шляпа</vt:lpstr>
      <vt:lpstr>Слайд 7</vt:lpstr>
      <vt:lpstr>Слайд 8</vt:lpstr>
      <vt:lpstr>Отделка одежды</vt:lpstr>
      <vt:lpstr>Свадебные аксессуары</vt:lpstr>
      <vt:lpstr>Слайд 11</vt:lpstr>
      <vt:lpstr>Слайд 12</vt:lpstr>
      <vt:lpstr>Слайд 13</vt:lpstr>
      <vt:lpstr>Слайд 14</vt:lpstr>
      <vt:lpstr>Слайд 15</vt:lpstr>
      <vt:lpstr>Мастер-класс по изготовлению роз  из атласных лент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Выполнила:  учитель технологии «МОУ СОШ № 41» Саранцева Т.К.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пк-19</dc:creator>
  <cp:lastModifiedBy>Учитель</cp:lastModifiedBy>
  <cp:revision>15</cp:revision>
  <dcterms:created xsi:type="dcterms:W3CDTF">2014-11-17T14:54:30Z</dcterms:created>
  <dcterms:modified xsi:type="dcterms:W3CDTF">2015-10-20T08:47:34Z</dcterms:modified>
</cp:coreProperties>
</file>