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8" r:id="rId9"/>
    <p:sldId id="270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5657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8503F-5E17-4EE0-A561-102A2B25B5AE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451C-075D-4367-95D9-E64C6DC50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9B8577-0E27-4E77-80FC-F5C5FC4F9E4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2164B-E794-4C66-B85D-8FA25263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6000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_12_2007_0538668001198496639_veronika_pink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8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Проектная работа по теме: «Хлеб – всему голова»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2857496"/>
            <a:ext cx="4214842" cy="378619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Автор:</a:t>
            </a:r>
          </a:p>
          <a:p>
            <a:pPr algn="l"/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</a:rPr>
              <a:t>Джанатаева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 Фатима</a:t>
            </a:r>
            <a:endParaRPr lang="ru-RU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ученица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6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класса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Б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средней школы №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17</a:t>
            </a:r>
            <a:endParaRPr lang="ru-RU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г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Нальчик</a:t>
            </a:r>
            <a:endParaRPr lang="ru-RU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Руководитель:</a:t>
            </a:r>
          </a:p>
          <a:p>
            <a:pPr algn="l"/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</a:rPr>
              <a:t>Караева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 Анжела Борисовна</a:t>
            </a:r>
            <a:endParaRPr lang="ru-RU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учитель 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технологии</a:t>
            </a:r>
            <a:endParaRPr lang="ru-RU" sz="24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3" tooltip=" Каталог презентаций "/>
          </p:cNvPr>
          <p:cNvSpPr/>
          <p:nvPr/>
        </p:nvSpPr>
        <p:spPr>
          <a:xfrm flipV="1">
            <a:off x="-1714545" y="5929330"/>
            <a:ext cx="71439" cy="7143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800" u="sng" dirty="0" smtClean="0">
                <a:solidFill>
                  <a:srgbClr val="3333CC"/>
                </a:solidFill>
                <a:latin typeface="Arial"/>
              </a:rPr>
              <a:t>5klass.net</a:t>
            </a:r>
            <a:endParaRPr lang="ru-RU" sz="8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advTm="2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143932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Заключение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Основываясь на результатах анкетирования и проведенных расчетов, я полностью подтвердила свою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дети не употребляют хлеб в нужных количествах и использование в питании хлеба из цельного пророщенного зерна «Тонус» поможет восполнить недостающие питательные вещества и витамины.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brea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357562"/>
            <a:ext cx="3810000" cy="3048000"/>
          </a:xfrm>
          <a:prstGeom prst="rect">
            <a:avLst/>
          </a:prstGeom>
        </p:spPr>
      </p:pic>
    </p:spTree>
  </p:cSld>
  <p:clrMapOvr>
    <a:masterClrMapping/>
  </p:clrMapOvr>
  <p:transition advTm="19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шеница 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857760"/>
            <a:ext cx="70723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2">
                    <a:lumMod val="90000"/>
                  </a:schemeClr>
                </a:solidFill>
              </a:rPr>
              <a:t>Спасибо за внимание</a:t>
            </a:r>
            <a:endParaRPr lang="ru-RU" sz="55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advTm="33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2"/>
            <a:ext cx="6651398" cy="134302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Состав зерна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857364"/>
            <a:ext cx="6215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Белки;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Жиры;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Углеводы;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Клетчатка;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Витамины группы В;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Витамины группы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PP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Витамин 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Сбалансированные аминокислоты.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04021685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5" y="2357430"/>
            <a:ext cx="2928925" cy="3905233"/>
          </a:xfrm>
          <a:prstGeom prst="rect">
            <a:avLst/>
          </a:prstGeom>
        </p:spPr>
      </p:pic>
    </p:spTree>
  </p:cSld>
  <p:clrMapOvr>
    <a:masterClrMapping/>
  </p:clrMapOvr>
  <p:transition advTm="1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ельница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1738" y="0"/>
            <a:ext cx="103057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116" y="214290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Самую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низкую биологическую ценность имеет хлеб из муки высшего сорта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6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Состав теста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Основное сырье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Мука (пшеничная, ржаная или их смесь);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Хлебопекарные дрожжи;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Вода;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Поваренная соль.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5852" y="3214686"/>
            <a:ext cx="4714908" cy="328614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Дополнительное сырье: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Сахар;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Жиры;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Яйца;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Сухое молоко;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Мак;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Пряности.</a:t>
            </a:r>
          </a:p>
          <a:p>
            <a:pPr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i[3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785926"/>
            <a:ext cx="3155178" cy="4286280"/>
          </a:xfrm>
          <a:prstGeom prst="rect">
            <a:avLst/>
          </a:prstGeom>
        </p:spPr>
      </p:pic>
    </p:spTree>
  </p:cSld>
  <p:clrMapOvr>
    <a:masterClrMapping/>
  </p:clrMapOvr>
  <p:transition advTm="1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ry_yeas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532" y="3357562"/>
            <a:ext cx="3905277" cy="3000396"/>
          </a:xfrm>
          <a:prstGeom prst="rect">
            <a:avLst/>
          </a:prstGeom>
        </p:spPr>
      </p:pic>
      <p:pic>
        <p:nvPicPr>
          <p:cNvPr id="9" name="Рисунок 8" descr="Брожжение дрожей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4071966" cy="40638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571480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Дрожжи – это микроскопические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организмы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одноклеточные грибы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5357826"/>
            <a:ext cx="412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Хлебопекарные дрожжи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[9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357298"/>
            <a:ext cx="5143535" cy="5143535"/>
          </a:xfrm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Существует опарный и безопарный способ приготовления пшеничного теста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92880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 безопарном способе все составные части теста замешиваются сразу и тесто готово через 2-3 ч.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429000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опарном способе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замешивается более жидкое тесто. А затем через 4-5 ч. в опару добавляют остальную муку, воду и другие дополнительные составные части теста. Тесто снова бродит 1-2 ч. </a:t>
            </a:r>
          </a:p>
        </p:txBody>
      </p:sp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черном хлебе по сравнению с белым больше: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214554"/>
            <a:ext cx="4500594" cy="19716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Железа – на 30%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– на 100%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Mg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– на 200%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Ржаной хлеб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3786214" cy="5139584"/>
          </a:xfrm>
          <a:prstGeom prst="rect">
            <a:avLst/>
          </a:prstGeo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ерновой хлеб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714908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171" y="5500702"/>
            <a:ext cx="8692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Клетчатка, входящая в состав зернового хлеба способствует: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очищению организма от ненужных ему веществ;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помогает организму вырабатывать необходимые ему витамины, аминокислоты.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3472" y="714356"/>
            <a:ext cx="4000528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Зерновой хлеб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Хлеб Тонус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262831" cy="5447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50070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Состав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этого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хлеба,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изготовленного по уникальной технологии,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прост: проросшее (с активными ферментами) целое зерно пшеницы, дрожжи и соль, ни грамма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муки.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28860" y="0"/>
            <a:ext cx="4286248" cy="85725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Хлеб «Тонус»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8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1259</TotalTime>
  <Words>316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Проектная работа по теме: «Хлеб – всему голова»</vt:lpstr>
      <vt:lpstr>Состав зерна</vt:lpstr>
      <vt:lpstr>Слайд 3</vt:lpstr>
      <vt:lpstr>Состав теста</vt:lpstr>
      <vt:lpstr>Слайд 5</vt:lpstr>
      <vt:lpstr>Слайд 6</vt:lpstr>
      <vt:lpstr>В черном хлебе по сравнению с белым больше:</vt:lpstr>
      <vt:lpstr>Зерновой хлеб</vt:lpstr>
      <vt:lpstr>Хлеб «Тонус»</vt:lpstr>
      <vt:lpstr>Заключение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по теме: «Хлеб – всему голова»</dc:title>
  <dc:creator>Наташа</dc:creator>
  <cp:lastModifiedBy>expert</cp:lastModifiedBy>
  <cp:revision>125</cp:revision>
  <dcterms:created xsi:type="dcterms:W3CDTF">2011-01-16T12:46:47Z</dcterms:created>
  <dcterms:modified xsi:type="dcterms:W3CDTF">2015-10-18T16:09:51Z</dcterms:modified>
</cp:coreProperties>
</file>