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-91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E4C8-8F65-4A77-82E1-D154510BB8D4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0B6A-B58B-4795-BFC5-4C3DC0FE2E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60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E4C8-8F65-4A77-82E1-D154510BB8D4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0B6A-B58B-4795-BFC5-4C3DC0FE2E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998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E4C8-8F65-4A77-82E1-D154510BB8D4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0B6A-B58B-4795-BFC5-4C3DC0FE2E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4102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E4C8-8F65-4A77-82E1-D154510BB8D4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0B6A-B58B-4795-BFC5-4C3DC0FE2E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908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E4C8-8F65-4A77-82E1-D154510BB8D4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0B6A-B58B-4795-BFC5-4C3DC0FE2E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1070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E4C8-8F65-4A77-82E1-D154510BB8D4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0B6A-B58B-4795-BFC5-4C3DC0FE2E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549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E4C8-8F65-4A77-82E1-D154510BB8D4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0B6A-B58B-4795-BFC5-4C3DC0FE2E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1823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E4C8-8F65-4A77-82E1-D154510BB8D4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0B6A-B58B-4795-BFC5-4C3DC0FE2E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1392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E4C8-8F65-4A77-82E1-D154510BB8D4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0B6A-B58B-4795-BFC5-4C3DC0FE2E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08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E4C8-8F65-4A77-82E1-D154510BB8D4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6E10B6A-B58B-4795-BFC5-4C3DC0FE2E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449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E4C8-8F65-4A77-82E1-D154510BB8D4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0B6A-B58B-4795-BFC5-4C3DC0FE2E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036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E4C8-8F65-4A77-82E1-D154510BB8D4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0B6A-B58B-4795-BFC5-4C3DC0FE2E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57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E4C8-8F65-4A77-82E1-D154510BB8D4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0B6A-B58B-4795-BFC5-4C3DC0FE2E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95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E4C8-8F65-4A77-82E1-D154510BB8D4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0B6A-B58B-4795-BFC5-4C3DC0FE2E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734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E4C8-8F65-4A77-82E1-D154510BB8D4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0B6A-B58B-4795-BFC5-4C3DC0FE2E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387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E4C8-8F65-4A77-82E1-D154510BB8D4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0B6A-B58B-4795-BFC5-4C3DC0FE2E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926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E4C8-8F65-4A77-82E1-D154510BB8D4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0B6A-B58B-4795-BFC5-4C3DC0FE2E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999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582E4C8-8F65-4A77-82E1-D154510BB8D4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6E10B6A-B58B-4795-BFC5-4C3DC0FE2E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752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  <p:sldLayoutId id="214748376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385549"/>
            <a:ext cx="10018713" cy="1752599"/>
          </a:xfrm>
        </p:spPr>
        <p:txBody>
          <a:bodyPr/>
          <a:lstStyle/>
          <a:p>
            <a:r>
              <a:rPr lang="ru-RU" dirty="0" smtClean="0">
                <a:latin typeface="AA Bebas Neue" panose="02000506030000020004" pitchFamily="2" charset="0"/>
              </a:rPr>
              <a:t>Плюсы и минусы сотовых телефонов</a:t>
            </a:r>
            <a:endParaRPr lang="ru-RU" dirty="0">
              <a:latin typeface="AA Bebas Neue" panose="02000506030000020004" pitchFamily="2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989" y="2138148"/>
            <a:ext cx="5953354" cy="4258302"/>
          </a:xfrm>
        </p:spPr>
      </p:pic>
      <p:sp>
        <p:nvSpPr>
          <p:cNvPr id="5" name="TextBox 4"/>
          <p:cNvSpPr txBox="1"/>
          <p:nvPr/>
        </p:nvSpPr>
        <p:spPr>
          <a:xfrm>
            <a:off x="1133728" y="1864757"/>
            <a:ext cx="260672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Работа</a:t>
            </a:r>
          </a:p>
          <a:p>
            <a:r>
              <a:rPr lang="ru-RU" sz="2000" dirty="0" smtClean="0"/>
              <a:t>ученицы 10 класса</a:t>
            </a:r>
          </a:p>
          <a:p>
            <a:r>
              <a:rPr lang="ru-RU" sz="2000" dirty="0" smtClean="0"/>
              <a:t>МКОУ СОШ №3</a:t>
            </a:r>
          </a:p>
          <a:p>
            <a:r>
              <a:rPr lang="ru-RU" sz="2000" dirty="0" err="1" smtClean="0"/>
              <a:t>Хуриевой</a:t>
            </a:r>
            <a:r>
              <a:rPr lang="ru-RU" sz="2000" dirty="0" smtClean="0"/>
              <a:t> </a:t>
            </a:r>
            <a:r>
              <a:rPr lang="ru-RU" sz="2000" dirty="0" err="1" smtClean="0"/>
              <a:t>Агунды</a:t>
            </a:r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Учительница</a:t>
            </a:r>
          </a:p>
          <a:p>
            <a:r>
              <a:rPr lang="ru-RU" sz="2000" dirty="0" smtClean="0"/>
              <a:t>Тавасиева Лидия Сослановна</a:t>
            </a:r>
            <a:endParaRPr lang="ru-RU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9525098"/>
      </p:ext>
    </p:extLst>
  </p:cSld>
  <p:clrMapOvr>
    <a:masterClrMapping/>
  </p:clrMapOvr>
  <p:transition spd="slow" advTm="6292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3141" y="177421"/>
            <a:ext cx="93896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AA Bebas Neue" panose="02000506030000020004" pitchFamily="2" charset="0"/>
              </a:rPr>
              <a:t>Сотовые телефоны. Их Плюсы и минусы</a:t>
            </a:r>
            <a:endParaRPr lang="ru-RU" sz="4000" dirty="0">
              <a:latin typeface="AA Bebas Neue" panose="02000506030000020004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65027" y="1405719"/>
            <a:ext cx="839337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latin typeface="Century Gothic" panose="020B0502020202020204" pitchFamily="34" charset="0"/>
              </a:rPr>
              <a:t>В итоге мы получаем:</a:t>
            </a:r>
          </a:p>
          <a:p>
            <a:pPr marL="457200" indent="-457200">
              <a:buAutoNum type="arabicPeriod"/>
            </a:pPr>
            <a:r>
              <a:rPr lang="ru-RU" sz="2200" b="1" dirty="0" smtClean="0">
                <a:latin typeface="Century Gothic" panose="020B0502020202020204" pitchFamily="34" charset="0"/>
              </a:rPr>
              <a:t>Сотовые телефоны удобны и помогаю нам в жизни</a:t>
            </a:r>
          </a:p>
          <a:p>
            <a:pPr marL="457200" indent="-457200">
              <a:buAutoNum type="arabicPeriod"/>
            </a:pPr>
            <a:r>
              <a:rPr lang="ru-RU" sz="2200" b="1" dirty="0" smtClean="0">
                <a:latin typeface="Century Gothic" panose="020B0502020202020204" pitchFamily="34" charset="0"/>
              </a:rPr>
              <a:t>Но они влияют на здоровье</a:t>
            </a:r>
          </a:p>
          <a:p>
            <a:pPr marL="457200" indent="-457200">
              <a:buAutoNum type="arabicPeriod"/>
            </a:pPr>
            <a:endParaRPr lang="ru-RU" sz="2200" b="1" dirty="0">
              <a:latin typeface="Century Gothic" panose="020B0502020202020204" pitchFamily="34" charset="0"/>
            </a:endParaRPr>
          </a:p>
          <a:p>
            <a:pPr marL="457200" indent="-457200">
              <a:buAutoNum type="arabicPeriod"/>
            </a:pPr>
            <a:endParaRPr lang="ru-RU" sz="2200" b="1" dirty="0" smtClean="0">
              <a:latin typeface="Century Gothic" panose="020B0502020202020204" pitchFamily="34" charset="0"/>
            </a:endParaRPr>
          </a:p>
          <a:p>
            <a:endParaRPr lang="ru-RU" sz="2200" b="1" dirty="0"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97791" y="4667535"/>
            <a:ext cx="72606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 smtClean="0">
              <a:latin typeface="AA Bebas Neue" panose="02000506030000020004" pitchFamily="2" charset="0"/>
            </a:endParaRPr>
          </a:p>
          <a:p>
            <a:pPr algn="ctr"/>
            <a:r>
              <a:rPr lang="ru-RU" sz="4400" dirty="0" smtClean="0">
                <a:latin typeface="AA Bebas Neue" panose="02000506030000020004" pitchFamily="2" charset="0"/>
              </a:rPr>
              <a:t>Спасибо за внимание</a:t>
            </a:r>
          </a:p>
          <a:p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6700614"/>
      </p:ext>
    </p:extLst>
  </p:cSld>
  <p:clrMapOvr>
    <a:masterClrMapping/>
  </p:clrMapOvr>
  <p:transition spd="slow" advTm="12179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3141" y="177421"/>
            <a:ext cx="93896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AA Bebas Neue" panose="02000506030000020004" pitchFamily="2" charset="0"/>
              </a:rPr>
              <a:t>Введение</a:t>
            </a:r>
            <a:endParaRPr lang="ru-RU" sz="4000" dirty="0">
              <a:latin typeface="AA Bebas Neue" panose="02000506030000020004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83141" y="1733266"/>
            <a:ext cx="670105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>
                <a:latin typeface="Century Gothic" panose="020B0502020202020204" pitchFamily="34" charset="0"/>
              </a:rPr>
              <a:t>Сегодня телефон в нашей </a:t>
            </a:r>
            <a:r>
              <a:rPr lang="ru-RU" sz="2200" dirty="0" smtClean="0">
                <a:latin typeface="Century Gothic" panose="020B0502020202020204" pitchFamily="34" charset="0"/>
              </a:rPr>
              <a:t>жизни</a:t>
            </a:r>
            <a:r>
              <a:rPr lang="ru-RU" sz="2200" dirty="0">
                <a:latin typeface="Century Gothic" panose="020B0502020202020204" pitchFamily="34" charset="0"/>
              </a:rPr>
              <a:t> — это не редкость и не роскошь, хотя каких-то пятнадцать лет назад, было сложно представить, что даже маленькие дети будут ходить с трубкой в кармане. А если бы в то время кто-нибудь смелый решил бы пофантазировать и представил, что телефоны в скором будущем будут иметь – сенсорный экран, фотоаппарат, видеокамеру, радио, телевизор, интернет, навигатор, фонарик… на такого бы человека посмотрели бы как на сумасшедшего.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813" y="2047163"/>
            <a:ext cx="4174187" cy="313443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62337049"/>
      </p:ext>
    </p:extLst>
  </p:cSld>
  <p:clrMapOvr>
    <a:masterClrMapping/>
  </p:clrMapOvr>
  <p:transition spd="slow" advTm="24862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3141" y="177421"/>
            <a:ext cx="93896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AA Bebas Neue" panose="02000506030000020004" pitchFamily="2" charset="0"/>
              </a:rPr>
              <a:t>Сотовые телефоны. Их плюсы</a:t>
            </a:r>
            <a:endParaRPr lang="ru-RU" sz="4000" dirty="0">
              <a:latin typeface="AA Bebas Neue" panose="02000506030000020004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87606" y="1596788"/>
            <a:ext cx="735614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>
                <a:latin typeface="Century Gothic" panose="020B0502020202020204" pitchFamily="34" charset="0"/>
              </a:rPr>
              <a:t>Мобильный телефон в жизни человека является незаменимым помощником, он несет пользу тем, кто ценит свое время и не готов тратить его попусту. Представьте, сколько бы мы тратили время на поиски вдруг понадобившейся нам вещи, если бы в кармане не лежала эта замечательная штуковина. Взять хотя бы ремонт автомобиля и поиск какой-нибудь редкой запчасти. Не будь телефона в нашей жизни, пришлось бы объездить кучу магазинов и потратить уйму времени. А тут позвонил, разузнал (нашел где дешевле), съездил и купил. Польза мобильного телефона очевидна – экономия времени и денег.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3749" y="1712604"/>
            <a:ext cx="3149600" cy="33782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86137023"/>
      </p:ext>
    </p:extLst>
  </p:cSld>
  <p:clrMapOvr>
    <a:masterClrMapping/>
  </p:clrMapOvr>
  <p:transition spd="slow" advTm="34489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3141" y="177421"/>
            <a:ext cx="93896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AA Bebas Neue" panose="02000506030000020004" pitchFamily="2" charset="0"/>
              </a:rPr>
              <a:t>Сотовые телефоны. Их плюсы</a:t>
            </a:r>
            <a:endParaRPr lang="ru-RU" sz="4000" dirty="0">
              <a:latin typeface="AA Bebas Neue" panose="02000506030000020004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83141" y="1378424"/>
            <a:ext cx="678293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>
                <a:latin typeface="Century Gothic" panose="020B0502020202020204" pitchFamily="34" charset="0"/>
              </a:rPr>
              <a:t>Чем полезен мобильный телефон</a:t>
            </a:r>
            <a:r>
              <a:rPr lang="ru-RU" sz="2200" dirty="0">
                <a:latin typeface="Century Gothic" panose="020B0502020202020204" pitchFamily="34" charset="0"/>
              </a:rPr>
              <a:t> для человека, попавшего в экстремальную ситуацию? Тот, кто попадал в сложные условия и обстоятельства (быть может, находился на волоске от смерти), знает какую пользу, несет сотовый телефон. Часто именно мобильные телефоны спасают людям жизни, уберегают их от опасности и помогают в трудных жизненных ситуациях.</a:t>
            </a:r>
          </a:p>
          <a:p>
            <a:r>
              <a:rPr lang="ru-RU" sz="2200" dirty="0">
                <a:latin typeface="Century Gothic" panose="020B0502020202020204" pitchFamily="34" charset="0"/>
              </a:rPr>
              <a:t>За последние годы  сотовые телефоны стали неотъемлемой частью нашей жизни. И это неудивительно, ведь высокий ритм жизни, реализация повседневных целей и задач диктует нам необходимость быть всегда на связи и иметь под рукой верного помощника</a:t>
            </a:r>
            <a:r>
              <a:rPr lang="ru-RU" sz="2200" dirty="0" smtClean="0">
                <a:latin typeface="Century Gothic" panose="020B0502020202020204" pitchFamily="34" charset="0"/>
              </a:rPr>
              <a:t>.</a:t>
            </a:r>
            <a:endParaRPr lang="ru-RU" sz="2200" dirty="0">
              <a:latin typeface="Century Gothic" panose="020B0502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077" y="1378424"/>
            <a:ext cx="3526581" cy="440822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87123807"/>
      </p:ext>
    </p:extLst>
  </p:cSld>
  <p:clrMapOvr>
    <a:masterClrMapping/>
  </p:clrMapOvr>
  <p:transition spd="slow" advTm="38234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3141" y="177421"/>
            <a:ext cx="93896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AA Bebas Neue" panose="02000506030000020004" pitchFamily="2" charset="0"/>
              </a:rPr>
              <a:t>Сотовые телефоны. Их минусы</a:t>
            </a:r>
            <a:endParaRPr lang="ru-RU" sz="4000" dirty="0">
              <a:latin typeface="AA Bebas Neue" panose="02000506030000020004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83141" y="1173707"/>
            <a:ext cx="7083187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latin typeface="Century Gothic" panose="020B0502020202020204" pitchFamily="34" charset="0"/>
              </a:rPr>
              <a:t>Как известно ничто не может приносить только пользу, поэтому стоит поговорить и о вреде сотовых телефонов.</a:t>
            </a:r>
          </a:p>
          <a:p>
            <a:r>
              <a:rPr lang="ru-RU" sz="2200" dirty="0">
                <a:latin typeface="Century Gothic" panose="020B0502020202020204" pitchFamily="34" charset="0"/>
              </a:rPr>
              <a:t>М</a:t>
            </a:r>
            <a:r>
              <a:rPr lang="ru-RU" sz="2200" dirty="0" smtClean="0">
                <a:latin typeface="Century Gothic" panose="020B0502020202020204" pitchFamily="34" charset="0"/>
              </a:rPr>
              <a:t>обильные </a:t>
            </a:r>
            <a:r>
              <a:rPr lang="ru-RU" sz="2200" dirty="0">
                <a:latin typeface="Century Gothic" panose="020B0502020202020204" pitchFamily="34" charset="0"/>
              </a:rPr>
              <a:t>телефоны действительно влияют на здоровье человека и, по некоторым данным, вызывают онкологические </a:t>
            </a:r>
            <a:r>
              <a:rPr lang="ru-RU" sz="2200" dirty="0" smtClean="0">
                <a:latin typeface="Century Gothic" panose="020B0502020202020204" pitchFamily="34" charset="0"/>
              </a:rPr>
              <a:t>заболевания.</a:t>
            </a:r>
            <a:endParaRPr lang="ru-RU" sz="2200" dirty="0" smtClean="0"/>
          </a:p>
          <a:p>
            <a:r>
              <a:rPr lang="ru-RU" sz="2200" dirty="0" smtClean="0">
                <a:latin typeface="Century Gothic" panose="020B0502020202020204" pitchFamily="34" charset="0"/>
              </a:rPr>
              <a:t>Радиоволны </a:t>
            </a:r>
            <a:r>
              <a:rPr lang="ru-RU" sz="2200" dirty="0">
                <a:latin typeface="Century Gothic" panose="020B0502020202020204" pitchFamily="34" charset="0"/>
              </a:rPr>
              <a:t>от мобильных телефонов повреждают клетки в организме человека и изменяют его ДНК. К такому выводу пришли ученые, работающие над проектом </a:t>
            </a:r>
            <a:r>
              <a:rPr lang="ru-RU" sz="2200" dirty="0" err="1">
                <a:latin typeface="Century Gothic" panose="020B0502020202020204" pitchFamily="34" charset="0"/>
              </a:rPr>
              <a:t>Reflex</a:t>
            </a:r>
            <a:r>
              <a:rPr lang="ru-RU" sz="2200" dirty="0">
                <a:latin typeface="Century Gothic" panose="020B0502020202020204" pitchFamily="34" charset="0"/>
              </a:rPr>
              <a:t>, цель которого — исследование воздействия мобильных телефонов на человеческий </a:t>
            </a:r>
            <a:r>
              <a:rPr lang="ru-RU" sz="2200" dirty="0" smtClean="0">
                <a:latin typeface="Century Gothic" panose="020B0502020202020204" pitchFamily="34" charset="0"/>
              </a:rPr>
              <a:t>организм.</a:t>
            </a:r>
            <a:endParaRPr lang="ru-RU" sz="2200" dirty="0">
              <a:latin typeface="Century Gothic" panose="020B0502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5683251"/>
      </p:ext>
    </p:extLst>
  </p:cSld>
  <p:clrMapOvr>
    <a:masterClrMapping/>
  </p:clrMapOvr>
  <p:transition spd="slow" advTm="37711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3141" y="177421"/>
            <a:ext cx="93896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AA Bebas Neue" panose="02000506030000020004" pitchFamily="2" charset="0"/>
              </a:rPr>
              <a:t>Сотовые телефоны. Их минусы</a:t>
            </a:r>
            <a:endParaRPr lang="ru-RU" sz="4000" dirty="0">
              <a:latin typeface="AA Bebas Neue" panose="02000506030000020004" pitchFamily="2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643" y="1276278"/>
            <a:ext cx="7398514" cy="476968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48559937"/>
      </p:ext>
    </p:extLst>
  </p:cSld>
  <p:clrMapOvr>
    <a:masterClrMapping/>
  </p:clrMapOvr>
  <p:transition spd="slow" advTm="6571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3141" y="177421"/>
            <a:ext cx="93896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AA Bebas Neue" panose="02000506030000020004" pitchFamily="2" charset="0"/>
              </a:rPr>
              <a:t>Сотовые телефоны. Их минус</a:t>
            </a:r>
            <a:endParaRPr lang="ru-RU" sz="4000" dirty="0">
              <a:latin typeface="AA Bebas Neue" panose="02000506030000020004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65027" y="1405719"/>
            <a:ext cx="839337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Century Gothic" panose="020B0502020202020204" pitchFamily="34" charset="0"/>
              </a:rPr>
              <a:t>Эмбрионы умирают...</a:t>
            </a:r>
            <a:br>
              <a:rPr lang="ru-RU" sz="2400" b="1" dirty="0">
                <a:latin typeface="Century Gothic" panose="020B0502020202020204" pitchFamily="34" charset="0"/>
              </a:rPr>
            </a:br>
            <a:r>
              <a:rPr lang="ru-RU" sz="2400" dirty="0">
                <a:latin typeface="Century Gothic" panose="020B0502020202020204" pitchFamily="34" charset="0"/>
              </a:rPr>
              <a:t>В Московском институте биофизики профессор Юрий Григорьев сделал два инкубатора. В каждый положил по 63 куриных яйца. Над одним «птичьим домиком» на высоте 10 см подвесили мобильник стандарта GSM. Телефон работал в таком режиме: 1,5 минуты включен, полминуты выключен. Нарушения эмбрионального развития начались на третий день. Вылупились лишь 16 птичек, которые «слушали» телефон! Но и они оказались нежизнеспособны. Для сравнения: в инкубаторе, где яйца не донимали звонками, без проблем появился на свет 51 птенец.</a:t>
            </a:r>
            <a:r>
              <a:rPr lang="ru-RU" sz="2200" dirty="0">
                <a:latin typeface="Century Gothic" panose="020B0502020202020204" pitchFamily="34" charset="0"/>
              </a:rPr>
              <a:t> 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5285833"/>
      </p:ext>
    </p:extLst>
  </p:cSld>
  <p:clrMapOvr>
    <a:masterClrMapping/>
  </p:clrMapOvr>
  <p:transition spd="slow" advTm="55864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3141" y="177421"/>
            <a:ext cx="93896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AA Bebas Neue" panose="02000506030000020004" pitchFamily="2" charset="0"/>
              </a:rPr>
              <a:t>Сотовые телефоны. Их минус</a:t>
            </a:r>
            <a:endParaRPr lang="ru-RU" sz="4000" dirty="0">
              <a:latin typeface="AA Bebas Neue" panose="02000506030000020004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65027" y="1405719"/>
            <a:ext cx="839337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>
                <a:latin typeface="Century Gothic" panose="020B0502020202020204" pitchFamily="34" charset="0"/>
              </a:rPr>
              <a:t>...дети тормозят...</a:t>
            </a:r>
            <a:br>
              <a:rPr lang="ru-RU" sz="2200" b="1" dirty="0">
                <a:latin typeface="Century Gothic" panose="020B0502020202020204" pitchFamily="34" charset="0"/>
              </a:rPr>
            </a:br>
            <a:r>
              <a:rPr lang="ru-RU" sz="2200" dirty="0">
                <a:latin typeface="Century Gothic" panose="020B0502020202020204" pitchFamily="34" charset="0"/>
              </a:rPr>
              <a:t>Алан </a:t>
            </a:r>
            <a:r>
              <a:rPr lang="ru-RU" sz="2200" dirty="0" err="1">
                <a:latin typeface="Century Gothic" panose="020B0502020202020204" pitchFamily="34" charset="0"/>
              </a:rPr>
              <a:t>Прис</a:t>
            </a:r>
            <a:r>
              <a:rPr lang="ru-RU" sz="2200" dirty="0">
                <a:latin typeface="Century Gothic" panose="020B0502020202020204" pitchFamily="34" charset="0"/>
              </a:rPr>
              <a:t>, глава отделения биофизики Бристольского онкологического центра, на полчаса дал телефоны ребятам 10 - 11 лет. У половины они работали в режиме разговора, у других были отключены. А потом ученый провел нейрофизиологические тесты. У тех, кому достались включенные мобильники, все реакции оказались замедленными. Другой эксперимент показал, что даже после двухминутной беседы у подростков 11 - 13 лет меняется биоэлектрическая активность мозга. В норму она приходит лишь через два часа. Что это значит? У ребенка меняется настроение, он хуже воспринимает материал на уроке, если во время переменки болтал по сотовому. 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0336365"/>
      </p:ext>
    </p:extLst>
  </p:cSld>
  <p:clrMapOvr>
    <a:masterClrMapping/>
  </p:clrMapOvr>
  <p:transition spd="slow" advTm="51579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3141" y="177421"/>
            <a:ext cx="93896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AA Bebas Neue" panose="02000506030000020004" pitchFamily="2" charset="0"/>
              </a:rPr>
              <a:t>Сотовые телефоны. Их минус</a:t>
            </a:r>
            <a:endParaRPr lang="ru-RU" sz="4000" dirty="0">
              <a:latin typeface="AA Bebas Neue" panose="02000506030000020004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65027" y="1405719"/>
            <a:ext cx="8393373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>
                <a:latin typeface="Century Gothic" panose="020B0502020202020204" pitchFamily="34" charset="0"/>
              </a:rPr>
              <a:t>...а у взрослых закипает кровь</a:t>
            </a:r>
            <a:br>
              <a:rPr lang="ru-RU" sz="2200" b="1" dirty="0">
                <a:latin typeface="Century Gothic" panose="020B0502020202020204" pitchFamily="34" charset="0"/>
              </a:rPr>
            </a:br>
            <a:r>
              <a:rPr lang="ru-RU" sz="2200" dirty="0">
                <a:latin typeface="Century Gothic" panose="020B0502020202020204" pitchFamily="34" charset="0"/>
              </a:rPr>
              <a:t>Венгерский биолог </a:t>
            </a:r>
            <a:r>
              <a:rPr lang="ru-RU" sz="2200" dirty="0" err="1">
                <a:latin typeface="Century Gothic" panose="020B0502020202020204" pitchFamily="34" charset="0"/>
              </a:rPr>
              <a:t>Турочи</a:t>
            </a:r>
            <a:r>
              <a:rPr lang="ru-RU" sz="2200" dirty="0">
                <a:latin typeface="Century Gothic" panose="020B0502020202020204" pitchFamily="34" charset="0"/>
              </a:rPr>
              <a:t> попросил 76 добровольцев сделать два звонка, по 7,5 минуты каждый. Организм задрожал всеми фибрами: изменились биотоки мозга, замедлилось мозговое кровообращение, упало артериальное давление. Врачи зафиксировали у испытуемых беспокойство и стресс.</a:t>
            </a:r>
            <a:r>
              <a:rPr lang="ru-RU" sz="2200" dirty="0" smtClean="0">
                <a:latin typeface="Century Gothic" panose="020B0502020202020204" pitchFamily="34" charset="0"/>
              </a:rPr>
              <a:t/>
            </a:r>
            <a:br>
              <a:rPr lang="ru-RU" sz="2200" dirty="0" smtClean="0">
                <a:latin typeface="Century Gothic" panose="020B0502020202020204" pitchFamily="34" charset="0"/>
              </a:rPr>
            </a:br>
            <a:r>
              <a:rPr lang="ru-RU" sz="2200" dirty="0">
                <a:latin typeface="Century Gothic" panose="020B0502020202020204" pitchFamily="34" charset="0"/>
              </a:rPr>
              <a:t>А российский профессор Игорь Беляев, работающий в Стокгольмском университете, включал телефон рядом с пробирками с человеческой кровью. Через час кровь в нескольких из них «закипела»! «Нет, она не нагревалась, - объясняет исследователь. - Но клетки крови, лимфоциты, вели себя, как если бы у человека был очень сильный жар - 44 градуса». Эффект «теплового шока» сохранялся 72 часа.</a:t>
            </a:r>
            <a:r>
              <a:rPr lang="ru-RU" sz="2400" dirty="0"/>
              <a:t> </a:t>
            </a:r>
            <a:r>
              <a:rPr lang="ru-RU" sz="2200" dirty="0">
                <a:latin typeface="Century Gothic" panose="020B0502020202020204" pitchFamily="34" charset="0"/>
              </a:rPr>
              <a:t> 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462279"/>
      </p:ext>
    </p:extLst>
  </p:cSld>
  <p:clrMapOvr>
    <a:masterClrMapping/>
  </p:clrMapOvr>
  <p:transition spd="slow" advTm="55747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|0|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4|8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.1|0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1|0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1|0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1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TC103457496[[fn=Параллакс]]</Template>
  <TotalTime>126</TotalTime>
  <Words>263</Words>
  <Application>Microsoft Office PowerPoint</Application>
  <PresentationFormat>Произвольный</PresentationFormat>
  <Paragraphs>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Параллакс</vt:lpstr>
      <vt:lpstr>Плюсы и минусы сотовых телефонов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Agunda-Alexandra</dc:creator>
  <cp:lastModifiedBy>Admin</cp:lastModifiedBy>
  <cp:revision>8</cp:revision>
  <dcterms:created xsi:type="dcterms:W3CDTF">2013-11-29T13:17:12Z</dcterms:created>
  <dcterms:modified xsi:type="dcterms:W3CDTF">2015-12-07T10:38:29Z</dcterms:modified>
</cp:coreProperties>
</file>