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35"/>
  </p:notesMasterIdLst>
  <p:handoutMasterIdLst>
    <p:handoutMasterId r:id="rId36"/>
  </p:handoutMasterIdLst>
  <p:sldIdLst>
    <p:sldId id="256" r:id="rId3"/>
    <p:sldId id="258" r:id="rId4"/>
    <p:sldId id="263" r:id="rId5"/>
    <p:sldId id="259" r:id="rId6"/>
    <p:sldId id="261" r:id="rId7"/>
    <p:sldId id="260" r:id="rId8"/>
    <p:sldId id="301" r:id="rId9"/>
    <p:sldId id="299" r:id="rId10"/>
    <p:sldId id="264" r:id="rId11"/>
    <p:sldId id="265" r:id="rId12"/>
    <p:sldId id="266" r:id="rId13"/>
    <p:sldId id="268" r:id="rId14"/>
    <p:sldId id="302" r:id="rId15"/>
    <p:sldId id="303" r:id="rId16"/>
    <p:sldId id="279" r:id="rId17"/>
    <p:sldId id="280" r:id="rId18"/>
    <p:sldId id="281" r:id="rId19"/>
    <p:sldId id="282" r:id="rId20"/>
    <p:sldId id="295" r:id="rId21"/>
    <p:sldId id="296" r:id="rId22"/>
    <p:sldId id="304" r:id="rId23"/>
    <p:sldId id="305" r:id="rId24"/>
    <p:sldId id="283" r:id="rId25"/>
    <p:sldId id="284" r:id="rId26"/>
    <p:sldId id="285" r:id="rId27"/>
    <p:sldId id="286" r:id="rId28"/>
    <p:sldId id="297" r:id="rId29"/>
    <p:sldId id="293" r:id="rId30"/>
    <p:sldId id="306" r:id="rId31"/>
    <p:sldId id="308" r:id="rId32"/>
    <p:sldId id="307" r:id="rId33"/>
    <p:sldId id="300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20000"/>
  </p:clrMru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3509" autoAdjust="0"/>
    <p:restoredTop sz="86447" autoAdjust="0"/>
  </p:normalViewPr>
  <p:slideViewPr>
    <p:cSldViewPr>
      <p:cViewPr>
        <p:scale>
          <a:sx n="75" d="100"/>
          <a:sy n="75" d="100"/>
        </p:scale>
        <p:origin x="-750" y="-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3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0C9EE7-6C4E-4ED4-9553-17D685158F09}" type="datetimeFigureOut">
              <a:rPr lang="ru-RU" smtClean="0"/>
              <a:pPr/>
              <a:t>19.03.2013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50098-6F1A-42F4-93FA-D061EC86C24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C31130-4465-43B4-A8CE-89C225B345CD}" type="datetimeFigureOut">
              <a:rPr lang="ru-RU" smtClean="0"/>
              <a:pPr/>
              <a:t>19.03.2013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650C91-34B8-48E6-ACA3-9C1D1CF79D8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50C91-34B8-48E6-ACA3-9C1D1CF79D85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50C91-34B8-48E6-ACA3-9C1D1CF79D85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50C91-34B8-48E6-ACA3-9C1D1CF79D85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50C91-34B8-48E6-ACA3-9C1D1CF79D85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50C91-34B8-48E6-ACA3-9C1D1CF79D85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50C91-34B8-48E6-ACA3-9C1D1CF79D85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50C91-34B8-48E6-ACA3-9C1D1CF79D85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50C91-34B8-48E6-ACA3-9C1D1CF79D85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50C91-34B8-48E6-ACA3-9C1D1CF79D85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50C91-34B8-48E6-ACA3-9C1D1CF79D85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50C91-34B8-48E6-ACA3-9C1D1CF79D85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50C91-34B8-48E6-ACA3-9C1D1CF79D85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50C91-34B8-48E6-ACA3-9C1D1CF79D85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50C91-34B8-48E6-ACA3-9C1D1CF79D85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50C91-34B8-48E6-ACA3-9C1D1CF79D85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50C91-34B8-48E6-ACA3-9C1D1CF79D85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50C91-34B8-48E6-ACA3-9C1D1CF79D85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50C91-34B8-48E6-ACA3-9C1D1CF79D85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50C91-34B8-48E6-ACA3-9C1D1CF79D85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50C91-34B8-48E6-ACA3-9C1D1CF79D85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50C91-34B8-48E6-ACA3-9C1D1CF79D85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50C91-34B8-48E6-ACA3-9C1D1CF79D85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50C91-34B8-48E6-ACA3-9C1D1CF79D85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50C91-34B8-48E6-ACA3-9C1D1CF79D85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50C91-34B8-48E6-ACA3-9C1D1CF79D85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50C91-34B8-48E6-ACA3-9C1D1CF79D85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50C91-34B8-48E6-ACA3-9C1D1CF79D85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50C91-34B8-48E6-ACA3-9C1D1CF79D85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50C91-34B8-48E6-ACA3-9C1D1CF79D85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50C91-34B8-48E6-ACA3-9C1D1CF79D85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71688-0EB7-4DE6-AD0A-E433DDC3CD8D}" type="datetime8">
              <a:rPr lang="ru-RU" smtClean="0"/>
              <a:pPr/>
              <a:t>19.03.2013 23:44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2F64E-FEA6-4483-A20B-A3CA3D0626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D78D0-A787-4C48-AC9C-534B43480C12}" type="datetime8">
              <a:rPr lang="ru-RU" smtClean="0"/>
              <a:pPr/>
              <a:t>19.03.2013 23:44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2F64E-FEA6-4483-A20B-A3CA3D0626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4111A-BADF-4E88-AD44-FB48AB039B90}" type="datetime8">
              <a:rPr lang="ru-RU" smtClean="0"/>
              <a:pPr/>
              <a:t>19.03.2013 23:44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2F64E-FEA6-4483-A20B-A3CA3D0626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0BCFD-8BEB-48D9-92B9-9212FC87B6A8}" type="datetime8">
              <a:rPr lang="ru-RU" smtClean="0"/>
              <a:pPr/>
              <a:t>19.03.2013 23:44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2F64E-FEA6-4483-A20B-A3CA3D0626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8D1AA-C213-4F13-9E6A-5DA54AC18FA4}" type="datetime8">
              <a:rPr lang="ru-RU" smtClean="0"/>
              <a:pPr/>
              <a:t>19.03.2013 23:44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2F64E-FEA6-4483-A20B-A3CA3D0626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65187-39CF-41EB-90B4-6DE653BD8BF7}" type="datetime8">
              <a:rPr lang="ru-RU" smtClean="0"/>
              <a:pPr/>
              <a:t>19.03.2013 23:44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2F64E-FEA6-4483-A20B-A3CA3D0626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338E9-BADE-4EC1-9788-C742E4A465B5}" type="datetime8">
              <a:rPr lang="ru-RU" smtClean="0"/>
              <a:pPr/>
              <a:t>19.03.2013 23:44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2F64E-FEA6-4483-A20B-A3CA3D0626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C8FA4-B571-434B-86EB-DFBE8D2A75D6}" type="datetime8">
              <a:rPr lang="ru-RU" smtClean="0"/>
              <a:pPr/>
              <a:t>19.03.2013 23:44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2F64E-FEA6-4483-A20B-A3CA3D0626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10DC8-E7F6-4011-8EE7-FBB0B601321B}" type="datetime8">
              <a:rPr lang="ru-RU" smtClean="0"/>
              <a:pPr/>
              <a:t>19.03.2013 23:44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2F64E-FEA6-4483-A20B-A3CA3D0626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5E114-C2B3-45A2-8388-760B0A07092C}" type="datetime8">
              <a:rPr lang="ru-RU" smtClean="0"/>
              <a:pPr/>
              <a:t>19.03.2013 23:44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2F64E-FEA6-4483-A20B-A3CA3D0626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236D5-79F9-4860-9422-1440A36F8724}" type="datetime8">
              <a:rPr lang="ru-RU" smtClean="0"/>
              <a:pPr/>
              <a:t>19.03.2013 23:44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2F64E-FEA6-4483-A20B-A3CA3D0626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5AC329-A6B3-47D0-8624-D444661BDA90}" type="datetime8">
              <a:rPr lang="ru-RU" smtClean="0"/>
              <a:pPr/>
              <a:t>19.03.2013 23:44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2F64E-FEA6-4483-A20B-A3CA3D06265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4500570"/>
            <a:ext cx="8201028" cy="969959"/>
          </a:xfrm>
          <a:effectLst>
            <a:outerShdw blurRad="520700" dir="5400000" algn="ctr" rotWithShape="0">
              <a:schemeClr val="bg1"/>
            </a:outerShdw>
          </a:effectLst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ИНФОРМАШКА</a:t>
            </a:r>
            <a:endParaRPr lang="ru-RU" sz="9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0" y="6326639"/>
            <a:ext cx="1428728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 flipH="1">
            <a:off x="7429520" y="6326639"/>
            <a:ext cx="1714480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" name="Группа 8"/>
          <p:cNvGrpSpPr/>
          <p:nvPr/>
        </p:nvGrpSpPr>
        <p:grpSpPr>
          <a:xfrm>
            <a:off x="153235" y="6216381"/>
            <a:ext cx="571504" cy="571480"/>
            <a:chOff x="1357290" y="1428736"/>
            <a:chExt cx="2489931" cy="2307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Полилиния 9"/>
            <p:cNvSpPr/>
            <p:nvPr/>
          </p:nvSpPr>
          <p:spPr>
            <a:xfrm>
              <a:off x="1643042" y="1428736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/>
                </a:gs>
                <a:gs pos="33000">
                  <a:srgbClr val="FF9933"/>
                </a:gs>
                <a:gs pos="73000">
                  <a:srgbClr val="F6505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1357290" y="242886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33000">
                  <a:schemeClr val="accent1">
                    <a:lumMod val="40000"/>
                    <a:lumOff val="60000"/>
                  </a:schemeClr>
                </a:gs>
                <a:gs pos="73000">
                  <a:schemeClr val="accent1">
                    <a:lumMod val="75000"/>
                  </a:schemeClr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олилиния 11"/>
            <p:cNvSpPr/>
            <p:nvPr/>
          </p:nvSpPr>
          <p:spPr>
            <a:xfrm flipH="1" flipV="1">
              <a:off x="2418469" y="2704229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38000">
                  <a:srgbClr val="FFFF99"/>
                </a:gs>
                <a:gs pos="73000">
                  <a:srgbClr val="FFC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олилиния 12"/>
            <p:cNvSpPr/>
            <p:nvPr/>
          </p:nvSpPr>
          <p:spPr>
            <a:xfrm flipH="1" flipV="1">
              <a:off x="2714612" y="171448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600"/>
                </a:gs>
                <a:gs pos="38000">
                  <a:schemeClr val="accent3">
                    <a:lumMod val="60000"/>
                    <a:lumOff val="40000"/>
                  </a:schemeClr>
                </a:gs>
                <a:gs pos="73000">
                  <a:srgbClr val="008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 flipH="1">
            <a:off x="7429520" y="6326639"/>
            <a:ext cx="1000164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1300710 w 1357290"/>
              <a:gd name="connsiteY3" fmla="*/ 379536 h 379536"/>
              <a:gd name="connsiteX4" fmla="*/ 0 w 1357290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1793" h="379536">
                <a:moveTo>
                  <a:pt x="0" y="22370"/>
                </a:moveTo>
                <a:lnTo>
                  <a:pt x="5943" y="22370"/>
                </a:lnTo>
                <a:cubicBezTo>
                  <a:pt x="666633" y="0"/>
                  <a:pt x="529843" y="260481"/>
                  <a:pt x="791793" y="379536"/>
                </a:cubicBezTo>
                <a:lnTo>
                  <a:pt x="735213" y="379536"/>
                </a:lnTo>
                <a:cubicBezTo>
                  <a:pt x="427436" y="325406"/>
                  <a:pt x="249225" y="275916"/>
                  <a:pt x="0" y="2237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1" name="Группа 20"/>
          <p:cNvGrpSpPr/>
          <p:nvPr/>
        </p:nvGrpSpPr>
        <p:grpSpPr>
          <a:xfrm>
            <a:off x="785786" y="285728"/>
            <a:ext cx="3286148" cy="2878709"/>
            <a:chOff x="1357290" y="1428736"/>
            <a:chExt cx="2489931" cy="2307205"/>
          </a:xfrm>
          <a:effectLst/>
          <a:scene3d>
            <a:camera prst="perspectiveRelaxedModerately"/>
            <a:lightRig rig="threePt" dir="t"/>
          </a:scene3d>
        </p:grpSpPr>
        <p:sp>
          <p:nvSpPr>
            <p:cNvPr id="22" name="Полилиния 21"/>
            <p:cNvSpPr/>
            <p:nvPr/>
          </p:nvSpPr>
          <p:spPr>
            <a:xfrm>
              <a:off x="1643042" y="1428736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alpha val="60000"/>
                  </a:srgbClr>
                </a:gs>
                <a:gs pos="33000">
                  <a:srgbClr val="FF9933">
                    <a:alpha val="60000"/>
                  </a:srgbClr>
                </a:gs>
                <a:gs pos="73000">
                  <a:srgbClr val="F65050">
                    <a:alpha val="60000"/>
                  </a:srgbClr>
                </a:gs>
              </a:gsLst>
              <a:lin ang="900000" scaled="0"/>
              <a:tileRect/>
            </a:gradFill>
            <a:ln>
              <a:noFill/>
            </a:ln>
            <a:effectLst/>
            <a:sp3d prstMaterial="softEdge">
              <a:bevelT w="209550"/>
              <a:bevelB w="203200" h="165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олилиния 22"/>
            <p:cNvSpPr/>
            <p:nvPr/>
          </p:nvSpPr>
          <p:spPr>
            <a:xfrm>
              <a:off x="1357290" y="242886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lumMod val="75000"/>
                    <a:alpha val="60000"/>
                  </a:schemeClr>
                </a:gs>
                <a:gs pos="33000">
                  <a:schemeClr val="accent1">
                    <a:lumMod val="40000"/>
                    <a:lumOff val="60000"/>
                    <a:alpha val="60000"/>
                  </a:schemeClr>
                </a:gs>
                <a:gs pos="73000">
                  <a:schemeClr val="accent1">
                    <a:lumMod val="75000"/>
                    <a:alpha val="60000"/>
                  </a:schemeClr>
                </a:gs>
              </a:gsLst>
              <a:lin ang="900000" scaled="0"/>
              <a:tileRect/>
            </a:gradFill>
            <a:ln>
              <a:noFill/>
            </a:ln>
            <a:effectLst/>
            <a:sp3d prstMaterial="softEdge">
              <a:bevelT w="209550"/>
              <a:bevelB w="203200" h="165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олилиния 23"/>
            <p:cNvSpPr/>
            <p:nvPr/>
          </p:nvSpPr>
          <p:spPr>
            <a:xfrm flipH="1" flipV="1">
              <a:off x="2418469" y="2704229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alpha val="60000"/>
                  </a:srgbClr>
                </a:gs>
                <a:gs pos="38000">
                  <a:srgbClr val="FFFF99">
                    <a:alpha val="60000"/>
                  </a:srgbClr>
                </a:gs>
                <a:gs pos="73000">
                  <a:srgbClr val="FFC000">
                    <a:alpha val="60000"/>
                  </a:srgbClr>
                </a:gs>
              </a:gsLst>
              <a:lin ang="900000" scaled="0"/>
              <a:tileRect/>
            </a:gradFill>
            <a:ln>
              <a:noFill/>
            </a:ln>
            <a:effectLst/>
            <a:sp3d prstMaterial="softEdge">
              <a:bevelT w="209550"/>
              <a:bevelB w="203200" h="165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олилиния 24"/>
            <p:cNvSpPr/>
            <p:nvPr/>
          </p:nvSpPr>
          <p:spPr>
            <a:xfrm flipH="1" flipV="1">
              <a:off x="2714612" y="171448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600">
                    <a:alpha val="60000"/>
                  </a:srgbClr>
                </a:gs>
                <a:gs pos="38000">
                  <a:schemeClr val="accent3">
                    <a:lumMod val="60000"/>
                    <a:lumOff val="40000"/>
                    <a:alpha val="60000"/>
                  </a:schemeClr>
                </a:gs>
                <a:gs pos="73000">
                  <a:srgbClr val="008000">
                    <a:alpha val="60000"/>
                  </a:srgbClr>
                </a:gs>
              </a:gsLst>
              <a:lin ang="900000" scaled="0"/>
              <a:tileRect/>
            </a:gradFill>
            <a:ln>
              <a:noFill/>
            </a:ln>
            <a:effectLst/>
            <a:sp3d prstMaterial="softEdge">
              <a:bevelT w="209550"/>
              <a:bevelB w="203200" h="165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7" name="Рисунок 16" descr="http://licey97.ru/UserImages/156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357166"/>
            <a:ext cx="2309811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олилиния 31"/>
          <p:cNvSpPr/>
          <p:nvPr/>
        </p:nvSpPr>
        <p:spPr>
          <a:xfrm rot="10800000">
            <a:off x="342870" y="526722"/>
            <a:ext cx="8572560" cy="616238"/>
          </a:xfrm>
          <a:custGeom>
            <a:avLst/>
            <a:gdLst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0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000364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67767"/>
              <a:gd name="connsiteX1" fmla="*/ 3538099 w 3538099"/>
              <a:gd name="connsiteY1" fmla="*/ 0 h 367767"/>
              <a:gd name="connsiteX2" fmla="*/ 3038001 w 3538099"/>
              <a:gd name="connsiteY2" fmla="*/ 357166 h 367767"/>
              <a:gd name="connsiteX3" fmla="*/ 463243 w 3538099"/>
              <a:gd name="connsiteY3" fmla="*/ 357136 h 367767"/>
              <a:gd name="connsiteX4" fmla="*/ 37637 w 3538099"/>
              <a:gd name="connsiteY4" fmla="*/ 0 h 367767"/>
              <a:gd name="connsiteX0" fmla="*/ 37637 w 3538099"/>
              <a:gd name="connsiteY0" fmla="*/ 0 h 367767"/>
              <a:gd name="connsiteX1" fmla="*/ 3538099 w 3538099"/>
              <a:gd name="connsiteY1" fmla="*/ 0 h 367767"/>
              <a:gd name="connsiteX2" fmla="*/ 3038001 w 3538099"/>
              <a:gd name="connsiteY2" fmla="*/ 357166 h 367767"/>
              <a:gd name="connsiteX3" fmla="*/ 463243 w 3538099"/>
              <a:gd name="connsiteY3" fmla="*/ 357136 h 367767"/>
              <a:gd name="connsiteX4" fmla="*/ 37637 w 3538099"/>
              <a:gd name="connsiteY4" fmla="*/ 0 h 367767"/>
              <a:gd name="connsiteX0" fmla="*/ 37637 w 3538099"/>
              <a:gd name="connsiteY0" fmla="*/ 0 h 385637"/>
              <a:gd name="connsiteX1" fmla="*/ 3538099 w 3538099"/>
              <a:gd name="connsiteY1" fmla="*/ 0 h 385637"/>
              <a:gd name="connsiteX2" fmla="*/ 3038001 w 3538099"/>
              <a:gd name="connsiteY2" fmla="*/ 357166 h 385637"/>
              <a:gd name="connsiteX3" fmla="*/ 463243 w 3538099"/>
              <a:gd name="connsiteY3" fmla="*/ 357136 h 385637"/>
              <a:gd name="connsiteX4" fmla="*/ 37637 w 3538099"/>
              <a:gd name="connsiteY4" fmla="*/ 0 h 385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38099" h="385637">
                <a:moveTo>
                  <a:pt x="37637" y="0"/>
                </a:moveTo>
                <a:lnTo>
                  <a:pt x="3538099" y="0"/>
                </a:lnTo>
                <a:cubicBezTo>
                  <a:pt x="3493553" y="385637"/>
                  <a:pt x="3534600" y="357628"/>
                  <a:pt x="3038001" y="357166"/>
                </a:cubicBezTo>
                <a:lnTo>
                  <a:pt x="463243" y="357136"/>
                </a:lnTo>
                <a:cubicBezTo>
                  <a:pt x="0" y="356300"/>
                  <a:pt x="66929" y="324213"/>
                  <a:pt x="37637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0" y="6326638"/>
            <a:ext cx="1428728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2821769" y="0"/>
            <a:ext cx="3500462" cy="571480"/>
          </a:xfrm>
          <a:custGeom>
            <a:avLst/>
            <a:gdLst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0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000364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462" h="357628">
                <a:moveTo>
                  <a:pt x="0" y="0"/>
                </a:moveTo>
                <a:lnTo>
                  <a:pt x="3500462" y="0"/>
                </a:lnTo>
                <a:cubicBezTo>
                  <a:pt x="3333763" y="119055"/>
                  <a:pt x="3496963" y="357628"/>
                  <a:pt x="3000364" y="357166"/>
                </a:cubicBezTo>
                <a:lnTo>
                  <a:pt x="571472" y="357166"/>
                </a:lnTo>
                <a:cubicBezTo>
                  <a:pt x="108229" y="356330"/>
                  <a:pt x="190491" y="119055"/>
                  <a:pt x="0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>
            <a:hlinkClick r:id="rId3" action="ppaction://hlinksldjump"/>
          </p:cNvPr>
          <p:cNvSpPr/>
          <p:nvPr/>
        </p:nvSpPr>
        <p:spPr>
          <a:xfrm flipH="1">
            <a:off x="7429520" y="6326639"/>
            <a:ext cx="1714480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8"/>
          <p:cNvGrpSpPr/>
          <p:nvPr/>
        </p:nvGrpSpPr>
        <p:grpSpPr>
          <a:xfrm>
            <a:off x="153235" y="6216381"/>
            <a:ext cx="571504" cy="571480"/>
            <a:chOff x="1357290" y="1428736"/>
            <a:chExt cx="2489931" cy="2307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Полилиния 9"/>
            <p:cNvSpPr/>
            <p:nvPr/>
          </p:nvSpPr>
          <p:spPr>
            <a:xfrm>
              <a:off x="1643042" y="1428736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/>
                </a:gs>
                <a:gs pos="33000">
                  <a:srgbClr val="FF9933"/>
                </a:gs>
                <a:gs pos="73000">
                  <a:srgbClr val="F6505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1357290" y="242886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33000">
                  <a:schemeClr val="accent1">
                    <a:lumMod val="40000"/>
                    <a:lumOff val="60000"/>
                  </a:schemeClr>
                </a:gs>
                <a:gs pos="73000">
                  <a:schemeClr val="accent1">
                    <a:lumMod val="75000"/>
                  </a:schemeClr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олилиния 11"/>
            <p:cNvSpPr/>
            <p:nvPr/>
          </p:nvSpPr>
          <p:spPr>
            <a:xfrm flipH="1" flipV="1">
              <a:off x="2418469" y="2704229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38000">
                  <a:srgbClr val="FFFF99"/>
                </a:gs>
                <a:gs pos="73000">
                  <a:srgbClr val="FFC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олилиния 12"/>
            <p:cNvSpPr/>
            <p:nvPr/>
          </p:nvSpPr>
          <p:spPr>
            <a:xfrm flipH="1" flipV="1">
              <a:off x="2714612" y="171448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600"/>
                </a:gs>
                <a:gs pos="38000">
                  <a:schemeClr val="accent3">
                    <a:lumMod val="60000"/>
                    <a:lumOff val="40000"/>
                  </a:schemeClr>
                </a:gs>
                <a:gs pos="73000">
                  <a:srgbClr val="008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 flipH="1">
            <a:off x="7429520" y="6326639"/>
            <a:ext cx="1000164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1300710 w 1357290"/>
              <a:gd name="connsiteY3" fmla="*/ 379536 h 379536"/>
              <a:gd name="connsiteX4" fmla="*/ 0 w 1357290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1793" h="379536">
                <a:moveTo>
                  <a:pt x="0" y="22370"/>
                </a:moveTo>
                <a:lnTo>
                  <a:pt x="5943" y="22370"/>
                </a:lnTo>
                <a:cubicBezTo>
                  <a:pt x="666633" y="0"/>
                  <a:pt x="529843" y="260481"/>
                  <a:pt x="791793" y="379536"/>
                </a:cubicBezTo>
                <a:lnTo>
                  <a:pt x="735213" y="379536"/>
                </a:lnTo>
                <a:cubicBezTo>
                  <a:pt x="427436" y="325406"/>
                  <a:pt x="249225" y="275916"/>
                  <a:pt x="0" y="2237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27"/>
          <p:cNvGrpSpPr/>
          <p:nvPr/>
        </p:nvGrpSpPr>
        <p:grpSpPr>
          <a:xfrm>
            <a:off x="5000628" y="71426"/>
            <a:ext cx="357190" cy="428628"/>
            <a:chOff x="428596" y="2071678"/>
            <a:chExt cx="642942" cy="642942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Равнобедренный треугольник 25">
              <a:hlinkClick r:id="" action="ppaction://hlinkshowjump?jump=nextslide"/>
            </p:cNvPr>
            <p:cNvSpPr/>
            <p:nvPr/>
          </p:nvSpPr>
          <p:spPr>
            <a:xfrm rot="5400000">
              <a:off x="464315" y="2107397"/>
              <a:ext cx="642942" cy="571504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Равнобедренный треугольник 26">
              <a:hlinkClick r:id="" action="ppaction://hlinkshowjump?jump=nextslide"/>
            </p:cNvPr>
            <p:cNvSpPr/>
            <p:nvPr/>
          </p:nvSpPr>
          <p:spPr>
            <a:xfrm rot="5400000">
              <a:off x="392877" y="2178835"/>
              <a:ext cx="500066" cy="428628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28"/>
          <p:cNvGrpSpPr/>
          <p:nvPr/>
        </p:nvGrpSpPr>
        <p:grpSpPr>
          <a:xfrm rot="10800000">
            <a:off x="4429124" y="71427"/>
            <a:ext cx="357190" cy="428628"/>
            <a:chOff x="428596" y="2071678"/>
            <a:chExt cx="642942" cy="642942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0" name="Равнобедренный треугольник 29">
              <a:hlinkClick r:id="" action="ppaction://hlinkshowjump?jump=previousslide"/>
            </p:cNvPr>
            <p:cNvSpPr/>
            <p:nvPr/>
          </p:nvSpPr>
          <p:spPr>
            <a:xfrm rot="5400000">
              <a:off x="464315" y="2107397"/>
              <a:ext cx="642942" cy="571504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Равнобедренный треугольник 30">
              <a:hlinkClick r:id="" action="ppaction://hlinkshowjump?jump=previousslide"/>
            </p:cNvPr>
            <p:cNvSpPr/>
            <p:nvPr/>
          </p:nvSpPr>
          <p:spPr>
            <a:xfrm rot="5400000">
              <a:off x="392877" y="2178835"/>
              <a:ext cx="500066" cy="428628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4" name="Умножение 33">
            <a:hlinkClick r:id="" action="ppaction://hlinkshowjump?jump=endshow"/>
          </p:cNvPr>
          <p:cNvSpPr/>
          <p:nvPr/>
        </p:nvSpPr>
        <p:spPr>
          <a:xfrm>
            <a:off x="3214678" y="0"/>
            <a:ext cx="571504" cy="571480"/>
          </a:xfrm>
          <a:prstGeom prst="mathMultiply">
            <a:avLst/>
          </a:prstGeom>
          <a:solidFill>
            <a:srgbClr val="A20000"/>
          </a:solidFill>
          <a:ln>
            <a:noFill/>
          </a:ln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plastic">
            <a:bevelT h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36"/>
          <p:cNvGrpSpPr/>
          <p:nvPr/>
        </p:nvGrpSpPr>
        <p:grpSpPr>
          <a:xfrm>
            <a:off x="5357818" y="107145"/>
            <a:ext cx="500066" cy="357190"/>
            <a:chOff x="1214414" y="1571612"/>
            <a:chExt cx="500066" cy="500066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5" name="Нашивка 34">
              <a:hlinkClick r:id="" action="ppaction://hlinkshowjump?jump=lastslide"/>
            </p:cNvPr>
            <p:cNvSpPr/>
            <p:nvPr/>
          </p:nvSpPr>
          <p:spPr>
            <a:xfrm>
              <a:off x="1214414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rgbClr val="00B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6" name="Нашивка 35">
              <a:hlinkClick r:id="" action="ppaction://hlinkshowjump?jump=lastslide"/>
            </p:cNvPr>
            <p:cNvSpPr/>
            <p:nvPr/>
          </p:nvSpPr>
          <p:spPr>
            <a:xfrm>
              <a:off x="1357290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Группа 37"/>
          <p:cNvGrpSpPr/>
          <p:nvPr/>
        </p:nvGrpSpPr>
        <p:grpSpPr>
          <a:xfrm rot="10800000">
            <a:off x="3876672" y="107145"/>
            <a:ext cx="500066" cy="357190"/>
            <a:chOff x="1214414" y="1571612"/>
            <a:chExt cx="500066" cy="500066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9" name="Нашивка 38">
              <a:hlinkClick r:id="" action="ppaction://hlinkshowjump?jump=firstslide"/>
            </p:cNvPr>
            <p:cNvSpPr/>
            <p:nvPr/>
          </p:nvSpPr>
          <p:spPr>
            <a:xfrm>
              <a:off x="1214414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rgbClr val="00B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40" name="Нашивка 39">
              <a:hlinkClick r:id="" action="ppaction://hlinkshowjump?jump=firstslide"/>
            </p:cNvPr>
            <p:cNvSpPr/>
            <p:nvPr/>
          </p:nvSpPr>
          <p:spPr>
            <a:xfrm>
              <a:off x="1357290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33" name="Содержимое 3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428596" y="1214422"/>
            <a:ext cx="8429684" cy="514353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4400" dirty="0" smtClean="0"/>
          </a:p>
          <a:p>
            <a:pPr algn="ctr"/>
            <a:r>
              <a:rPr lang="ru-RU" sz="4400" dirty="0" smtClean="0"/>
              <a:t>Удаляет последующие символы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643174" y="3714752"/>
            <a:ext cx="364333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8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Delete</a:t>
            </a:r>
            <a:endParaRPr lang="ru-RU" sz="80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643702" y="428604"/>
            <a:ext cx="204895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4 балла</a:t>
            </a:r>
            <a:endParaRPr lang="ru-RU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олилиния 31"/>
          <p:cNvSpPr/>
          <p:nvPr/>
        </p:nvSpPr>
        <p:spPr>
          <a:xfrm rot="10800000">
            <a:off x="342870" y="526722"/>
            <a:ext cx="8572560" cy="616238"/>
          </a:xfrm>
          <a:custGeom>
            <a:avLst/>
            <a:gdLst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0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000364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67767"/>
              <a:gd name="connsiteX1" fmla="*/ 3538099 w 3538099"/>
              <a:gd name="connsiteY1" fmla="*/ 0 h 367767"/>
              <a:gd name="connsiteX2" fmla="*/ 3038001 w 3538099"/>
              <a:gd name="connsiteY2" fmla="*/ 357166 h 367767"/>
              <a:gd name="connsiteX3" fmla="*/ 463243 w 3538099"/>
              <a:gd name="connsiteY3" fmla="*/ 357136 h 367767"/>
              <a:gd name="connsiteX4" fmla="*/ 37637 w 3538099"/>
              <a:gd name="connsiteY4" fmla="*/ 0 h 367767"/>
              <a:gd name="connsiteX0" fmla="*/ 37637 w 3538099"/>
              <a:gd name="connsiteY0" fmla="*/ 0 h 367767"/>
              <a:gd name="connsiteX1" fmla="*/ 3538099 w 3538099"/>
              <a:gd name="connsiteY1" fmla="*/ 0 h 367767"/>
              <a:gd name="connsiteX2" fmla="*/ 3038001 w 3538099"/>
              <a:gd name="connsiteY2" fmla="*/ 357166 h 367767"/>
              <a:gd name="connsiteX3" fmla="*/ 463243 w 3538099"/>
              <a:gd name="connsiteY3" fmla="*/ 357136 h 367767"/>
              <a:gd name="connsiteX4" fmla="*/ 37637 w 3538099"/>
              <a:gd name="connsiteY4" fmla="*/ 0 h 367767"/>
              <a:gd name="connsiteX0" fmla="*/ 37637 w 3538099"/>
              <a:gd name="connsiteY0" fmla="*/ 0 h 385637"/>
              <a:gd name="connsiteX1" fmla="*/ 3538099 w 3538099"/>
              <a:gd name="connsiteY1" fmla="*/ 0 h 385637"/>
              <a:gd name="connsiteX2" fmla="*/ 3038001 w 3538099"/>
              <a:gd name="connsiteY2" fmla="*/ 357166 h 385637"/>
              <a:gd name="connsiteX3" fmla="*/ 463243 w 3538099"/>
              <a:gd name="connsiteY3" fmla="*/ 357136 h 385637"/>
              <a:gd name="connsiteX4" fmla="*/ 37637 w 3538099"/>
              <a:gd name="connsiteY4" fmla="*/ 0 h 385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38099" h="385637">
                <a:moveTo>
                  <a:pt x="37637" y="0"/>
                </a:moveTo>
                <a:lnTo>
                  <a:pt x="3538099" y="0"/>
                </a:lnTo>
                <a:cubicBezTo>
                  <a:pt x="3493553" y="385637"/>
                  <a:pt x="3534600" y="357628"/>
                  <a:pt x="3038001" y="357166"/>
                </a:cubicBezTo>
                <a:lnTo>
                  <a:pt x="463243" y="357136"/>
                </a:lnTo>
                <a:cubicBezTo>
                  <a:pt x="0" y="356300"/>
                  <a:pt x="66929" y="324213"/>
                  <a:pt x="37637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0" y="6326638"/>
            <a:ext cx="1428728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2821769" y="0"/>
            <a:ext cx="3500462" cy="571480"/>
          </a:xfrm>
          <a:custGeom>
            <a:avLst/>
            <a:gdLst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0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000364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462" h="357628">
                <a:moveTo>
                  <a:pt x="0" y="0"/>
                </a:moveTo>
                <a:lnTo>
                  <a:pt x="3500462" y="0"/>
                </a:lnTo>
                <a:cubicBezTo>
                  <a:pt x="3333763" y="119055"/>
                  <a:pt x="3496963" y="357628"/>
                  <a:pt x="3000364" y="357166"/>
                </a:cubicBezTo>
                <a:lnTo>
                  <a:pt x="571472" y="357166"/>
                </a:lnTo>
                <a:cubicBezTo>
                  <a:pt x="108229" y="356330"/>
                  <a:pt x="190491" y="119055"/>
                  <a:pt x="0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>
            <a:hlinkClick r:id="rId3" action="ppaction://hlinksldjump"/>
          </p:cNvPr>
          <p:cNvSpPr/>
          <p:nvPr/>
        </p:nvSpPr>
        <p:spPr>
          <a:xfrm flipH="1">
            <a:off x="7429520" y="6326639"/>
            <a:ext cx="1714480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8"/>
          <p:cNvGrpSpPr/>
          <p:nvPr/>
        </p:nvGrpSpPr>
        <p:grpSpPr>
          <a:xfrm>
            <a:off x="153235" y="6216381"/>
            <a:ext cx="571504" cy="571480"/>
            <a:chOff x="1357290" y="1428736"/>
            <a:chExt cx="2489931" cy="2307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Полилиния 9"/>
            <p:cNvSpPr/>
            <p:nvPr/>
          </p:nvSpPr>
          <p:spPr>
            <a:xfrm>
              <a:off x="1643042" y="1428736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/>
                </a:gs>
                <a:gs pos="33000">
                  <a:srgbClr val="FF9933"/>
                </a:gs>
                <a:gs pos="73000">
                  <a:srgbClr val="F6505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1357290" y="242886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33000">
                  <a:schemeClr val="accent1">
                    <a:lumMod val="40000"/>
                    <a:lumOff val="60000"/>
                  </a:schemeClr>
                </a:gs>
                <a:gs pos="73000">
                  <a:schemeClr val="accent1">
                    <a:lumMod val="75000"/>
                  </a:schemeClr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олилиния 11"/>
            <p:cNvSpPr/>
            <p:nvPr/>
          </p:nvSpPr>
          <p:spPr>
            <a:xfrm flipH="1" flipV="1">
              <a:off x="2418469" y="2704229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38000">
                  <a:srgbClr val="FFFF99"/>
                </a:gs>
                <a:gs pos="73000">
                  <a:srgbClr val="FFC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олилиния 12"/>
            <p:cNvSpPr/>
            <p:nvPr/>
          </p:nvSpPr>
          <p:spPr>
            <a:xfrm flipH="1" flipV="1">
              <a:off x="2714612" y="171448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600"/>
                </a:gs>
                <a:gs pos="38000">
                  <a:schemeClr val="accent3">
                    <a:lumMod val="60000"/>
                    <a:lumOff val="40000"/>
                  </a:schemeClr>
                </a:gs>
                <a:gs pos="73000">
                  <a:srgbClr val="008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 flipH="1">
            <a:off x="7429520" y="6326639"/>
            <a:ext cx="1000164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1300710 w 1357290"/>
              <a:gd name="connsiteY3" fmla="*/ 379536 h 379536"/>
              <a:gd name="connsiteX4" fmla="*/ 0 w 1357290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1793" h="379536">
                <a:moveTo>
                  <a:pt x="0" y="22370"/>
                </a:moveTo>
                <a:lnTo>
                  <a:pt x="5943" y="22370"/>
                </a:lnTo>
                <a:cubicBezTo>
                  <a:pt x="666633" y="0"/>
                  <a:pt x="529843" y="260481"/>
                  <a:pt x="791793" y="379536"/>
                </a:cubicBezTo>
                <a:lnTo>
                  <a:pt x="735213" y="379536"/>
                </a:lnTo>
                <a:cubicBezTo>
                  <a:pt x="427436" y="325406"/>
                  <a:pt x="249225" y="275916"/>
                  <a:pt x="0" y="2237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27"/>
          <p:cNvGrpSpPr/>
          <p:nvPr/>
        </p:nvGrpSpPr>
        <p:grpSpPr>
          <a:xfrm>
            <a:off x="5000628" y="71426"/>
            <a:ext cx="357190" cy="428628"/>
            <a:chOff x="428596" y="2071678"/>
            <a:chExt cx="642942" cy="642942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Равнобедренный треугольник 25">
              <a:hlinkClick r:id="" action="ppaction://hlinkshowjump?jump=nextslide"/>
            </p:cNvPr>
            <p:cNvSpPr/>
            <p:nvPr/>
          </p:nvSpPr>
          <p:spPr>
            <a:xfrm rot="5400000">
              <a:off x="464315" y="2107397"/>
              <a:ext cx="642942" cy="571504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Равнобедренный треугольник 26">
              <a:hlinkClick r:id="" action="ppaction://hlinkshowjump?jump=nextslide"/>
            </p:cNvPr>
            <p:cNvSpPr/>
            <p:nvPr/>
          </p:nvSpPr>
          <p:spPr>
            <a:xfrm rot="5400000">
              <a:off x="392877" y="2178835"/>
              <a:ext cx="500066" cy="428628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28"/>
          <p:cNvGrpSpPr/>
          <p:nvPr/>
        </p:nvGrpSpPr>
        <p:grpSpPr>
          <a:xfrm rot="10800000">
            <a:off x="4429124" y="71427"/>
            <a:ext cx="357190" cy="428628"/>
            <a:chOff x="428596" y="2071678"/>
            <a:chExt cx="642942" cy="642942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0" name="Равнобедренный треугольник 29">
              <a:hlinkClick r:id="" action="ppaction://hlinkshowjump?jump=previousslide"/>
            </p:cNvPr>
            <p:cNvSpPr/>
            <p:nvPr/>
          </p:nvSpPr>
          <p:spPr>
            <a:xfrm rot="5400000">
              <a:off x="464315" y="2107397"/>
              <a:ext cx="642942" cy="571504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Равнобедренный треугольник 30">
              <a:hlinkClick r:id="" action="ppaction://hlinkshowjump?jump=previousslide"/>
            </p:cNvPr>
            <p:cNvSpPr/>
            <p:nvPr/>
          </p:nvSpPr>
          <p:spPr>
            <a:xfrm rot="5400000">
              <a:off x="392877" y="2178835"/>
              <a:ext cx="500066" cy="428628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4" name="Умножение 33">
            <a:hlinkClick r:id="" action="ppaction://hlinkshowjump?jump=endshow"/>
          </p:cNvPr>
          <p:cNvSpPr/>
          <p:nvPr/>
        </p:nvSpPr>
        <p:spPr>
          <a:xfrm>
            <a:off x="3214678" y="0"/>
            <a:ext cx="571504" cy="571480"/>
          </a:xfrm>
          <a:prstGeom prst="mathMultiply">
            <a:avLst/>
          </a:prstGeom>
          <a:solidFill>
            <a:srgbClr val="A20000"/>
          </a:solidFill>
          <a:ln>
            <a:noFill/>
          </a:ln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plastic">
            <a:bevelT h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36"/>
          <p:cNvGrpSpPr/>
          <p:nvPr/>
        </p:nvGrpSpPr>
        <p:grpSpPr>
          <a:xfrm>
            <a:off x="5357818" y="107145"/>
            <a:ext cx="500066" cy="357190"/>
            <a:chOff x="1214414" y="1571612"/>
            <a:chExt cx="500066" cy="500066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5" name="Нашивка 34">
              <a:hlinkClick r:id="" action="ppaction://hlinkshowjump?jump=lastslide"/>
            </p:cNvPr>
            <p:cNvSpPr/>
            <p:nvPr/>
          </p:nvSpPr>
          <p:spPr>
            <a:xfrm>
              <a:off x="1214414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rgbClr val="00B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6" name="Нашивка 35">
              <a:hlinkClick r:id="" action="ppaction://hlinkshowjump?jump=lastslide"/>
            </p:cNvPr>
            <p:cNvSpPr/>
            <p:nvPr/>
          </p:nvSpPr>
          <p:spPr>
            <a:xfrm>
              <a:off x="1357290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Группа 37"/>
          <p:cNvGrpSpPr/>
          <p:nvPr/>
        </p:nvGrpSpPr>
        <p:grpSpPr>
          <a:xfrm rot="10800000">
            <a:off x="3876672" y="107145"/>
            <a:ext cx="500066" cy="357190"/>
            <a:chOff x="1214414" y="1571612"/>
            <a:chExt cx="500066" cy="500066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9" name="Нашивка 38">
              <a:hlinkClick r:id="" action="ppaction://hlinkshowjump?jump=firstslide"/>
            </p:cNvPr>
            <p:cNvSpPr/>
            <p:nvPr/>
          </p:nvSpPr>
          <p:spPr>
            <a:xfrm>
              <a:off x="1214414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rgbClr val="00B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40" name="Нашивка 39">
              <a:hlinkClick r:id="" action="ppaction://hlinkshowjump?jump=firstslide"/>
            </p:cNvPr>
            <p:cNvSpPr/>
            <p:nvPr/>
          </p:nvSpPr>
          <p:spPr>
            <a:xfrm>
              <a:off x="1357290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33" name="Содержимое 3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428596" y="1214422"/>
            <a:ext cx="8429684" cy="514353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4400" dirty="0" smtClean="0"/>
          </a:p>
          <a:p>
            <a:pPr algn="ctr"/>
            <a:r>
              <a:rPr lang="ru-RU" sz="4400" dirty="0" smtClean="0"/>
              <a:t>Фиксирует режим ввода заглавных букв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928794" y="3929066"/>
            <a:ext cx="507209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8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Caps Lock</a:t>
            </a:r>
            <a:endParaRPr lang="ru-RU" sz="80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643702" y="428604"/>
            <a:ext cx="204895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4 балла</a:t>
            </a:r>
            <a:endParaRPr lang="ru-RU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олилиния 31"/>
          <p:cNvSpPr/>
          <p:nvPr/>
        </p:nvSpPr>
        <p:spPr>
          <a:xfrm rot="10800000">
            <a:off x="342870" y="526722"/>
            <a:ext cx="8572560" cy="616238"/>
          </a:xfrm>
          <a:custGeom>
            <a:avLst/>
            <a:gdLst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0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000364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67767"/>
              <a:gd name="connsiteX1" fmla="*/ 3538099 w 3538099"/>
              <a:gd name="connsiteY1" fmla="*/ 0 h 367767"/>
              <a:gd name="connsiteX2" fmla="*/ 3038001 w 3538099"/>
              <a:gd name="connsiteY2" fmla="*/ 357166 h 367767"/>
              <a:gd name="connsiteX3" fmla="*/ 463243 w 3538099"/>
              <a:gd name="connsiteY3" fmla="*/ 357136 h 367767"/>
              <a:gd name="connsiteX4" fmla="*/ 37637 w 3538099"/>
              <a:gd name="connsiteY4" fmla="*/ 0 h 367767"/>
              <a:gd name="connsiteX0" fmla="*/ 37637 w 3538099"/>
              <a:gd name="connsiteY0" fmla="*/ 0 h 367767"/>
              <a:gd name="connsiteX1" fmla="*/ 3538099 w 3538099"/>
              <a:gd name="connsiteY1" fmla="*/ 0 h 367767"/>
              <a:gd name="connsiteX2" fmla="*/ 3038001 w 3538099"/>
              <a:gd name="connsiteY2" fmla="*/ 357166 h 367767"/>
              <a:gd name="connsiteX3" fmla="*/ 463243 w 3538099"/>
              <a:gd name="connsiteY3" fmla="*/ 357136 h 367767"/>
              <a:gd name="connsiteX4" fmla="*/ 37637 w 3538099"/>
              <a:gd name="connsiteY4" fmla="*/ 0 h 367767"/>
              <a:gd name="connsiteX0" fmla="*/ 37637 w 3538099"/>
              <a:gd name="connsiteY0" fmla="*/ 0 h 385637"/>
              <a:gd name="connsiteX1" fmla="*/ 3538099 w 3538099"/>
              <a:gd name="connsiteY1" fmla="*/ 0 h 385637"/>
              <a:gd name="connsiteX2" fmla="*/ 3038001 w 3538099"/>
              <a:gd name="connsiteY2" fmla="*/ 357166 h 385637"/>
              <a:gd name="connsiteX3" fmla="*/ 463243 w 3538099"/>
              <a:gd name="connsiteY3" fmla="*/ 357136 h 385637"/>
              <a:gd name="connsiteX4" fmla="*/ 37637 w 3538099"/>
              <a:gd name="connsiteY4" fmla="*/ 0 h 385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38099" h="385637">
                <a:moveTo>
                  <a:pt x="37637" y="0"/>
                </a:moveTo>
                <a:lnTo>
                  <a:pt x="3538099" y="0"/>
                </a:lnTo>
                <a:cubicBezTo>
                  <a:pt x="3493553" y="385637"/>
                  <a:pt x="3534600" y="357628"/>
                  <a:pt x="3038001" y="357166"/>
                </a:cubicBezTo>
                <a:lnTo>
                  <a:pt x="463243" y="357136"/>
                </a:lnTo>
                <a:cubicBezTo>
                  <a:pt x="0" y="356300"/>
                  <a:pt x="66929" y="324213"/>
                  <a:pt x="37637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0" y="6326638"/>
            <a:ext cx="1428728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2821769" y="0"/>
            <a:ext cx="3500462" cy="571480"/>
          </a:xfrm>
          <a:custGeom>
            <a:avLst/>
            <a:gdLst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0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000364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462" h="357628">
                <a:moveTo>
                  <a:pt x="0" y="0"/>
                </a:moveTo>
                <a:lnTo>
                  <a:pt x="3500462" y="0"/>
                </a:lnTo>
                <a:cubicBezTo>
                  <a:pt x="3333763" y="119055"/>
                  <a:pt x="3496963" y="357628"/>
                  <a:pt x="3000364" y="357166"/>
                </a:cubicBezTo>
                <a:lnTo>
                  <a:pt x="571472" y="357166"/>
                </a:lnTo>
                <a:cubicBezTo>
                  <a:pt x="108229" y="356330"/>
                  <a:pt x="190491" y="119055"/>
                  <a:pt x="0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>
            <a:hlinkClick r:id="rId3" action="ppaction://hlinksldjump"/>
          </p:cNvPr>
          <p:cNvSpPr/>
          <p:nvPr/>
        </p:nvSpPr>
        <p:spPr>
          <a:xfrm flipH="1">
            <a:off x="7429520" y="6326639"/>
            <a:ext cx="1714480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8"/>
          <p:cNvGrpSpPr/>
          <p:nvPr/>
        </p:nvGrpSpPr>
        <p:grpSpPr>
          <a:xfrm>
            <a:off x="153235" y="6216381"/>
            <a:ext cx="571504" cy="571480"/>
            <a:chOff x="1357290" y="1428736"/>
            <a:chExt cx="2489931" cy="2307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Полилиния 9"/>
            <p:cNvSpPr/>
            <p:nvPr/>
          </p:nvSpPr>
          <p:spPr>
            <a:xfrm>
              <a:off x="1643042" y="1428736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/>
                </a:gs>
                <a:gs pos="33000">
                  <a:srgbClr val="FF9933"/>
                </a:gs>
                <a:gs pos="73000">
                  <a:srgbClr val="F6505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1357290" y="242886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33000">
                  <a:schemeClr val="accent1">
                    <a:lumMod val="40000"/>
                    <a:lumOff val="60000"/>
                  </a:schemeClr>
                </a:gs>
                <a:gs pos="73000">
                  <a:schemeClr val="accent1">
                    <a:lumMod val="75000"/>
                  </a:schemeClr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олилиния 11"/>
            <p:cNvSpPr/>
            <p:nvPr/>
          </p:nvSpPr>
          <p:spPr>
            <a:xfrm flipH="1" flipV="1">
              <a:off x="2418469" y="2704229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38000">
                  <a:srgbClr val="FFFF99"/>
                </a:gs>
                <a:gs pos="73000">
                  <a:srgbClr val="FFC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олилиния 12"/>
            <p:cNvSpPr/>
            <p:nvPr/>
          </p:nvSpPr>
          <p:spPr>
            <a:xfrm flipH="1" flipV="1">
              <a:off x="2714612" y="171448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600"/>
                </a:gs>
                <a:gs pos="38000">
                  <a:schemeClr val="accent3">
                    <a:lumMod val="60000"/>
                    <a:lumOff val="40000"/>
                  </a:schemeClr>
                </a:gs>
                <a:gs pos="73000">
                  <a:srgbClr val="008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 flipH="1">
            <a:off x="7429520" y="6326639"/>
            <a:ext cx="1000164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1300710 w 1357290"/>
              <a:gd name="connsiteY3" fmla="*/ 379536 h 379536"/>
              <a:gd name="connsiteX4" fmla="*/ 0 w 1357290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1793" h="379536">
                <a:moveTo>
                  <a:pt x="0" y="22370"/>
                </a:moveTo>
                <a:lnTo>
                  <a:pt x="5943" y="22370"/>
                </a:lnTo>
                <a:cubicBezTo>
                  <a:pt x="666633" y="0"/>
                  <a:pt x="529843" y="260481"/>
                  <a:pt x="791793" y="379536"/>
                </a:cubicBezTo>
                <a:lnTo>
                  <a:pt x="735213" y="379536"/>
                </a:lnTo>
                <a:cubicBezTo>
                  <a:pt x="427436" y="325406"/>
                  <a:pt x="249225" y="275916"/>
                  <a:pt x="0" y="2237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27"/>
          <p:cNvGrpSpPr/>
          <p:nvPr/>
        </p:nvGrpSpPr>
        <p:grpSpPr>
          <a:xfrm>
            <a:off x="5000628" y="71426"/>
            <a:ext cx="357190" cy="428628"/>
            <a:chOff x="428596" y="2071678"/>
            <a:chExt cx="642942" cy="642942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Равнобедренный треугольник 25">
              <a:hlinkClick r:id="" action="ppaction://hlinkshowjump?jump=nextslide"/>
            </p:cNvPr>
            <p:cNvSpPr/>
            <p:nvPr/>
          </p:nvSpPr>
          <p:spPr>
            <a:xfrm rot="5400000">
              <a:off x="464315" y="2107397"/>
              <a:ext cx="642942" cy="571504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Равнобедренный треугольник 26">
              <a:hlinkClick r:id="" action="ppaction://hlinkshowjump?jump=nextslide"/>
            </p:cNvPr>
            <p:cNvSpPr/>
            <p:nvPr/>
          </p:nvSpPr>
          <p:spPr>
            <a:xfrm rot="5400000">
              <a:off x="392877" y="2178835"/>
              <a:ext cx="500066" cy="428628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28"/>
          <p:cNvGrpSpPr/>
          <p:nvPr/>
        </p:nvGrpSpPr>
        <p:grpSpPr>
          <a:xfrm rot="10800000">
            <a:off x="4429124" y="71427"/>
            <a:ext cx="357190" cy="428628"/>
            <a:chOff x="428596" y="2071678"/>
            <a:chExt cx="642942" cy="642942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0" name="Равнобедренный треугольник 29">
              <a:hlinkClick r:id="" action="ppaction://hlinkshowjump?jump=previousslide"/>
            </p:cNvPr>
            <p:cNvSpPr/>
            <p:nvPr/>
          </p:nvSpPr>
          <p:spPr>
            <a:xfrm rot="5400000">
              <a:off x="464315" y="2107397"/>
              <a:ext cx="642942" cy="571504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Равнобедренный треугольник 30">
              <a:hlinkClick r:id="" action="ppaction://hlinkshowjump?jump=previousslide"/>
            </p:cNvPr>
            <p:cNvSpPr/>
            <p:nvPr/>
          </p:nvSpPr>
          <p:spPr>
            <a:xfrm rot="5400000">
              <a:off x="392877" y="2178835"/>
              <a:ext cx="500066" cy="428628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4" name="Умножение 33">
            <a:hlinkClick r:id="" action="ppaction://hlinkshowjump?jump=endshow"/>
          </p:cNvPr>
          <p:cNvSpPr/>
          <p:nvPr/>
        </p:nvSpPr>
        <p:spPr>
          <a:xfrm>
            <a:off x="3214678" y="0"/>
            <a:ext cx="571504" cy="571480"/>
          </a:xfrm>
          <a:prstGeom prst="mathMultiply">
            <a:avLst/>
          </a:prstGeom>
          <a:solidFill>
            <a:srgbClr val="A20000"/>
          </a:solidFill>
          <a:ln>
            <a:noFill/>
          </a:ln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plastic">
            <a:bevelT h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36"/>
          <p:cNvGrpSpPr/>
          <p:nvPr/>
        </p:nvGrpSpPr>
        <p:grpSpPr>
          <a:xfrm>
            <a:off x="5357818" y="107145"/>
            <a:ext cx="500066" cy="357190"/>
            <a:chOff x="1214414" y="1571612"/>
            <a:chExt cx="500066" cy="500066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5" name="Нашивка 34">
              <a:hlinkClick r:id="" action="ppaction://hlinkshowjump?jump=lastslide"/>
            </p:cNvPr>
            <p:cNvSpPr/>
            <p:nvPr/>
          </p:nvSpPr>
          <p:spPr>
            <a:xfrm>
              <a:off x="1214414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rgbClr val="00B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6" name="Нашивка 35">
              <a:hlinkClick r:id="" action="ppaction://hlinkshowjump?jump=lastslide"/>
            </p:cNvPr>
            <p:cNvSpPr/>
            <p:nvPr/>
          </p:nvSpPr>
          <p:spPr>
            <a:xfrm>
              <a:off x="1357290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Группа 37"/>
          <p:cNvGrpSpPr/>
          <p:nvPr/>
        </p:nvGrpSpPr>
        <p:grpSpPr>
          <a:xfrm rot="10800000">
            <a:off x="3876672" y="107145"/>
            <a:ext cx="500066" cy="357190"/>
            <a:chOff x="1214414" y="1571612"/>
            <a:chExt cx="500066" cy="500066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9" name="Нашивка 38">
              <a:hlinkClick r:id="" action="ppaction://hlinkshowjump?jump=firstslide"/>
            </p:cNvPr>
            <p:cNvSpPr/>
            <p:nvPr/>
          </p:nvSpPr>
          <p:spPr>
            <a:xfrm>
              <a:off x="1214414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rgbClr val="00B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40" name="Нашивка 39">
              <a:hlinkClick r:id="" action="ppaction://hlinkshowjump?jump=firstslide"/>
            </p:cNvPr>
            <p:cNvSpPr/>
            <p:nvPr/>
          </p:nvSpPr>
          <p:spPr>
            <a:xfrm>
              <a:off x="1357290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33" name="Содержимое 3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428596" y="1142984"/>
            <a:ext cx="8429684" cy="514353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4400" dirty="0" smtClean="0"/>
          </a:p>
          <a:p>
            <a:pPr algn="ctr"/>
            <a:r>
              <a:rPr lang="ru-RU" sz="4400" dirty="0" smtClean="0"/>
              <a:t>Переводит курсор в конец строки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928794" y="3929066"/>
            <a:ext cx="507209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8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End</a:t>
            </a:r>
            <a:endParaRPr lang="ru-RU" sz="80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643702" y="428604"/>
            <a:ext cx="204895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4 балла</a:t>
            </a:r>
            <a:endParaRPr lang="ru-RU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4429132"/>
            <a:ext cx="8201028" cy="969959"/>
          </a:xfrm>
          <a:effectLst>
            <a:outerShdw blurRad="520700" dir="5400000" algn="ctr" rotWithShape="0">
              <a:schemeClr val="bg1"/>
            </a:outerShdw>
          </a:effectLst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8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Подведем итоги </a:t>
            </a:r>
            <a:endParaRPr lang="ru-RU" sz="8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0" y="6326638"/>
            <a:ext cx="1428728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>
            <a:hlinkClick r:id="rId3" action="ppaction://hlinksldjump"/>
          </p:cNvPr>
          <p:cNvSpPr/>
          <p:nvPr/>
        </p:nvSpPr>
        <p:spPr>
          <a:xfrm>
            <a:off x="2821769" y="0"/>
            <a:ext cx="3500462" cy="571480"/>
          </a:xfrm>
          <a:custGeom>
            <a:avLst/>
            <a:gdLst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0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000364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462" h="357628">
                <a:moveTo>
                  <a:pt x="0" y="0"/>
                </a:moveTo>
                <a:lnTo>
                  <a:pt x="3500462" y="0"/>
                </a:lnTo>
                <a:cubicBezTo>
                  <a:pt x="3333763" y="119055"/>
                  <a:pt x="3496963" y="357628"/>
                  <a:pt x="3000364" y="357166"/>
                </a:cubicBezTo>
                <a:lnTo>
                  <a:pt x="571472" y="357166"/>
                </a:lnTo>
                <a:cubicBezTo>
                  <a:pt x="108229" y="356330"/>
                  <a:pt x="190491" y="119055"/>
                  <a:pt x="0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 flipH="1">
            <a:off x="7429520" y="6326639"/>
            <a:ext cx="1714480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8"/>
          <p:cNvGrpSpPr/>
          <p:nvPr/>
        </p:nvGrpSpPr>
        <p:grpSpPr>
          <a:xfrm>
            <a:off x="285720" y="6072206"/>
            <a:ext cx="571504" cy="571480"/>
            <a:chOff x="1357290" y="1428736"/>
            <a:chExt cx="2489931" cy="2307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Полилиния 9"/>
            <p:cNvSpPr/>
            <p:nvPr/>
          </p:nvSpPr>
          <p:spPr>
            <a:xfrm>
              <a:off x="1643042" y="1428736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/>
                </a:gs>
                <a:gs pos="33000">
                  <a:srgbClr val="FF9933"/>
                </a:gs>
                <a:gs pos="73000">
                  <a:srgbClr val="F6505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1357290" y="242886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33000">
                  <a:schemeClr val="accent1">
                    <a:lumMod val="40000"/>
                    <a:lumOff val="60000"/>
                  </a:schemeClr>
                </a:gs>
                <a:gs pos="73000">
                  <a:schemeClr val="accent1">
                    <a:lumMod val="75000"/>
                  </a:schemeClr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олилиния 11"/>
            <p:cNvSpPr/>
            <p:nvPr/>
          </p:nvSpPr>
          <p:spPr>
            <a:xfrm flipH="1" flipV="1">
              <a:off x="2418469" y="2704229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38000">
                  <a:srgbClr val="FFFF99"/>
                </a:gs>
                <a:gs pos="73000">
                  <a:srgbClr val="FFC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олилиния 12"/>
            <p:cNvSpPr/>
            <p:nvPr/>
          </p:nvSpPr>
          <p:spPr>
            <a:xfrm flipH="1" flipV="1">
              <a:off x="2714612" y="171448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600"/>
                </a:gs>
                <a:gs pos="38000">
                  <a:schemeClr val="accent3">
                    <a:lumMod val="60000"/>
                    <a:lumOff val="40000"/>
                  </a:schemeClr>
                </a:gs>
                <a:gs pos="73000">
                  <a:srgbClr val="008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 flipH="1">
            <a:off x="7429520" y="6326639"/>
            <a:ext cx="1000164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1300710 w 1357290"/>
              <a:gd name="connsiteY3" fmla="*/ 379536 h 379536"/>
              <a:gd name="connsiteX4" fmla="*/ 0 w 1357290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1793" h="379536">
                <a:moveTo>
                  <a:pt x="0" y="22370"/>
                </a:moveTo>
                <a:lnTo>
                  <a:pt x="5943" y="22370"/>
                </a:lnTo>
                <a:cubicBezTo>
                  <a:pt x="666633" y="0"/>
                  <a:pt x="529843" y="260481"/>
                  <a:pt x="791793" y="379536"/>
                </a:cubicBezTo>
                <a:lnTo>
                  <a:pt x="735213" y="379536"/>
                </a:lnTo>
                <a:cubicBezTo>
                  <a:pt x="427436" y="325406"/>
                  <a:pt x="249225" y="275916"/>
                  <a:pt x="0" y="2237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" name="Группа 20"/>
          <p:cNvGrpSpPr/>
          <p:nvPr/>
        </p:nvGrpSpPr>
        <p:grpSpPr>
          <a:xfrm>
            <a:off x="2928926" y="1285860"/>
            <a:ext cx="3286148" cy="2878709"/>
            <a:chOff x="1357290" y="1428736"/>
            <a:chExt cx="2489931" cy="2307205"/>
          </a:xfrm>
          <a:effectLst/>
          <a:scene3d>
            <a:camera prst="perspectiveRelaxedModerately"/>
            <a:lightRig rig="threePt" dir="t"/>
          </a:scene3d>
        </p:grpSpPr>
        <p:sp>
          <p:nvSpPr>
            <p:cNvPr id="22" name="Полилиния 21"/>
            <p:cNvSpPr/>
            <p:nvPr/>
          </p:nvSpPr>
          <p:spPr>
            <a:xfrm>
              <a:off x="1643042" y="1428736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alpha val="60000"/>
                  </a:srgbClr>
                </a:gs>
                <a:gs pos="33000">
                  <a:srgbClr val="FF9933">
                    <a:alpha val="60000"/>
                  </a:srgbClr>
                </a:gs>
                <a:gs pos="73000">
                  <a:srgbClr val="F65050">
                    <a:alpha val="60000"/>
                  </a:srgbClr>
                </a:gs>
              </a:gsLst>
              <a:lin ang="900000" scaled="0"/>
              <a:tileRect/>
            </a:gradFill>
            <a:ln>
              <a:noFill/>
            </a:ln>
            <a:effectLst/>
            <a:sp3d prstMaterial="softEdge">
              <a:bevelT w="209550"/>
              <a:bevelB w="203200" h="165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олилиния 22"/>
            <p:cNvSpPr/>
            <p:nvPr/>
          </p:nvSpPr>
          <p:spPr>
            <a:xfrm>
              <a:off x="1357290" y="242886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lumMod val="75000"/>
                    <a:alpha val="60000"/>
                  </a:schemeClr>
                </a:gs>
                <a:gs pos="33000">
                  <a:schemeClr val="accent1">
                    <a:lumMod val="40000"/>
                    <a:lumOff val="60000"/>
                    <a:alpha val="60000"/>
                  </a:schemeClr>
                </a:gs>
                <a:gs pos="73000">
                  <a:schemeClr val="accent1">
                    <a:lumMod val="75000"/>
                    <a:alpha val="60000"/>
                  </a:schemeClr>
                </a:gs>
              </a:gsLst>
              <a:lin ang="900000" scaled="0"/>
              <a:tileRect/>
            </a:gradFill>
            <a:ln>
              <a:noFill/>
            </a:ln>
            <a:effectLst/>
            <a:sp3d prstMaterial="softEdge">
              <a:bevelT w="209550"/>
              <a:bevelB w="203200" h="165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олилиния 23"/>
            <p:cNvSpPr/>
            <p:nvPr/>
          </p:nvSpPr>
          <p:spPr>
            <a:xfrm flipH="1" flipV="1">
              <a:off x="2418469" y="2704229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alpha val="60000"/>
                  </a:srgbClr>
                </a:gs>
                <a:gs pos="38000">
                  <a:srgbClr val="FFFF99">
                    <a:alpha val="60000"/>
                  </a:srgbClr>
                </a:gs>
                <a:gs pos="73000">
                  <a:srgbClr val="FFC000">
                    <a:alpha val="60000"/>
                  </a:srgbClr>
                </a:gs>
              </a:gsLst>
              <a:lin ang="900000" scaled="0"/>
              <a:tileRect/>
            </a:gradFill>
            <a:ln>
              <a:noFill/>
            </a:ln>
            <a:effectLst/>
            <a:sp3d prstMaterial="softEdge">
              <a:bevelT w="209550"/>
              <a:bevelB w="203200" h="165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олилиния 24"/>
            <p:cNvSpPr/>
            <p:nvPr/>
          </p:nvSpPr>
          <p:spPr>
            <a:xfrm flipH="1" flipV="1">
              <a:off x="2714612" y="171448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600">
                    <a:alpha val="60000"/>
                  </a:srgbClr>
                </a:gs>
                <a:gs pos="38000">
                  <a:schemeClr val="accent3">
                    <a:lumMod val="60000"/>
                    <a:lumOff val="40000"/>
                    <a:alpha val="60000"/>
                  </a:schemeClr>
                </a:gs>
                <a:gs pos="73000">
                  <a:srgbClr val="008000">
                    <a:alpha val="60000"/>
                  </a:srgbClr>
                </a:gs>
              </a:gsLst>
              <a:lin ang="900000" scaled="0"/>
              <a:tileRect/>
            </a:gradFill>
            <a:ln>
              <a:noFill/>
            </a:ln>
            <a:effectLst/>
            <a:sp3d prstMaterial="softEdge">
              <a:bevelT w="209550"/>
              <a:bevelB w="203200" h="165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3929066"/>
            <a:ext cx="8643998" cy="969959"/>
          </a:xfrm>
          <a:effectLst>
            <a:outerShdw blurRad="520700" dir="5400000" algn="ctr" rotWithShape="0">
              <a:schemeClr val="bg1"/>
            </a:outerShdw>
          </a:effectLst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8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sz="8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en-US" sz="8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3</a:t>
            </a:r>
            <a:r>
              <a:rPr lang="ru-RU" sz="8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тур </a:t>
            </a:r>
            <a:br>
              <a:rPr lang="ru-RU" sz="8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7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«Кто не спрятался…»</a:t>
            </a:r>
            <a:endParaRPr lang="ru-RU" sz="7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0" y="6326638"/>
            <a:ext cx="1428728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2821769" y="0"/>
            <a:ext cx="3500462" cy="571480"/>
          </a:xfrm>
          <a:custGeom>
            <a:avLst/>
            <a:gdLst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0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000364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462" h="357628">
                <a:moveTo>
                  <a:pt x="0" y="0"/>
                </a:moveTo>
                <a:lnTo>
                  <a:pt x="3500462" y="0"/>
                </a:lnTo>
                <a:cubicBezTo>
                  <a:pt x="3333763" y="119055"/>
                  <a:pt x="3496963" y="357628"/>
                  <a:pt x="3000364" y="357166"/>
                </a:cubicBezTo>
                <a:lnTo>
                  <a:pt x="571472" y="357166"/>
                </a:lnTo>
                <a:cubicBezTo>
                  <a:pt x="108229" y="356330"/>
                  <a:pt x="190491" y="119055"/>
                  <a:pt x="0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 flipH="1">
            <a:off x="7429520" y="6326639"/>
            <a:ext cx="1714480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8"/>
          <p:cNvGrpSpPr/>
          <p:nvPr/>
        </p:nvGrpSpPr>
        <p:grpSpPr>
          <a:xfrm>
            <a:off x="153235" y="6216381"/>
            <a:ext cx="571504" cy="571480"/>
            <a:chOff x="1357290" y="1428736"/>
            <a:chExt cx="2489931" cy="2307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Полилиния 9"/>
            <p:cNvSpPr/>
            <p:nvPr/>
          </p:nvSpPr>
          <p:spPr>
            <a:xfrm>
              <a:off x="1643042" y="1428736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/>
                </a:gs>
                <a:gs pos="33000">
                  <a:srgbClr val="FF9933"/>
                </a:gs>
                <a:gs pos="73000">
                  <a:srgbClr val="F6505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1357290" y="242886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33000">
                  <a:schemeClr val="accent1">
                    <a:lumMod val="40000"/>
                    <a:lumOff val="60000"/>
                  </a:schemeClr>
                </a:gs>
                <a:gs pos="73000">
                  <a:schemeClr val="accent1">
                    <a:lumMod val="75000"/>
                  </a:schemeClr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олилиния 11"/>
            <p:cNvSpPr/>
            <p:nvPr/>
          </p:nvSpPr>
          <p:spPr>
            <a:xfrm flipH="1" flipV="1">
              <a:off x="2418469" y="2704229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38000">
                  <a:srgbClr val="FFFF99"/>
                </a:gs>
                <a:gs pos="73000">
                  <a:srgbClr val="FFC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олилиния 12"/>
            <p:cNvSpPr/>
            <p:nvPr/>
          </p:nvSpPr>
          <p:spPr>
            <a:xfrm flipH="1" flipV="1">
              <a:off x="2714612" y="171448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600"/>
                </a:gs>
                <a:gs pos="38000">
                  <a:schemeClr val="accent3">
                    <a:lumMod val="60000"/>
                    <a:lumOff val="40000"/>
                  </a:schemeClr>
                </a:gs>
                <a:gs pos="73000">
                  <a:srgbClr val="008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 flipH="1">
            <a:off x="7429520" y="6326639"/>
            <a:ext cx="1000164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1300710 w 1357290"/>
              <a:gd name="connsiteY3" fmla="*/ 379536 h 379536"/>
              <a:gd name="connsiteX4" fmla="*/ 0 w 1357290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1793" h="379536">
                <a:moveTo>
                  <a:pt x="0" y="22370"/>
                </a:moveTo>
                <a:lnTo>
                  <a:pt x="5943" y="22370"/>
                </a:lnTo>
                <a:cubicBezTo>
                  <a:pt x="666633" y="0"/>
                  <a:pt x="529843" y="260481"/>
                  <a:pt x="791793" y="379536"/>
                </a:cubicBezTo>
                <a:lnTo>
                  <a:pt x="735213" y="379536"/>
                </a:lnTo>
                <a:cubicBezTo>
                  <a:pt x="427436" y="325406"/>
                  <a:pt x="249225" y="275916"/>
                  <a:pt x="0" y="2237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" name="Группа 20"/>
          <p:cNvGrpSpPr/>
          <p:nvPr/>
        </p:nvGrpSpPr>
        <p:grpSpPr>
          <a:xfrm>
            <a:off x="3071802" y="1071546"/>
            <a:ext cx="3286148" cy="2878709"/>
            <a:chOff x="1357290" y="1428736"/>
            <a:chExt cx="2489931" cy="2307205"/>
          </a:xfrm>
          <a:effectLst/>
          <a:scene3d>
            <a:camera prst="perspectiveRelaxedModerately"/>
            <a:lightRig rig="threePt" dir="t"/>
          </a:scene3d>
        </p:grpSpPr>
        <p:sp>
          <p:nvSpPr>
            <p:cNvPr id="22" name="Полилиния 21"/>
            <p:cNvSpPr/>
            <p:nvPr/>
          </p:nvSpPr>
          <p:spPr>
            <a:xfrm>
              <a:off x="1643042" y="1428736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alpha val="60000"/>
                  </a:srgbClr>
                </a:gs>
                <a:gs pos="33000">
                  <a:srgbClr val="FF9933">
                    <a:alpha val="60000"/>
                  </a:srgbClr>
                </a:gs>
                <a:gs pos="73000">
                  <a:srgbClr val="F65050">
                    <a:alpha val="60000"/>
                  </a:srgbClr>
                </a:gs>
              </a:gsLst>
              <a:lin ang="900000" scaled="0"/>
              <a:tileRect/>
            </a:gradFill>
            <a:ln>
              <a:noFill/>
            </a:ln>
            <a:effectLst/>
            <a:sp3d prstMaterial="softEdge">
              <a:bevelT w="209550"/>
              <a:bevelB w="203200" h="165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олилиния 22"/>
            <p:cNvSpPr/>
            <p:nvPr/>
          </p:nvSpPr>
          <p:spPr>
            <a:xfrm>
              <a:off x="1357290" y="242886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lumMod val="75000"/>
                    <a:alpha val="60000"/>
                  </a:schemeClr>
                </a:gs>
                <a:gs pos="33000">
                  <a:schemeClr val="accent1">
                    <a:lumMod val="40000"/>
                    <a:lumOff val="60000"/>
                    <a:alpha val="60000"/>
                  </a:schemeClr>
                </a:gs>
                <a:gs pos="73000">
                  <a:schemeClr val="accent1">
                    <a:lumMod val="75000"/>
                    <a:alpha val="60000"/>
                  </a:schemeClr>
                </a:gs>
              </a:gsLst>
              <a:lin ang="900000" scaled="0"/>
              <a:tileRect/>
            </a:gradFill>
            <a:ln>
              <a:noFill/>
            </a:ln>
            <a:effectLst/>
            <a:sp3d prstMaterial="softEdge">
              <a:bevelT w="209550"/>
              <a:bevelB w="203200" h="165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олилиния 23"/>
            <p:cNvSpPr/>
            <p:nvPr/>
          </p:nvSpPr>
          <p:spPr>
            <a:xfrm flipH="1" flipV="1">
              <a:off x="2418469" y="2704229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alpha val="60000"/>
                  </a:srgbClr>
                </a:gs>
                <a:gs pos="38000">
                  <a:srgbClr val="FFFF99">
                    <a:alpha val="60000"/>
                  </a:srgbClr>
                </a:gs>
                <a:gs pos="73000">
                  <a:srgbClr val="FFC000">
                    <a:alpha val="60000"/>
                  </a:srgbClr>
                </a:gs>
              </a:gsLst>
              <a:lin ang="900000" scaled="0"/>
              <a:tileRect/>
            </a:gradFill>
            <a:ln>
              <a:noFill/>
            </a:ln>
            <a:effectLst/>
            <a:sp3d prstMaterial="softEdge">
              <a:bevelT w="209550"/>
              <a:bevelB w="203200" h="165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олилиния 24"/>
            <p:cNvSpPr/>
            <p:nvPr/>
          </p:nvSpPr>
          <p:spPr>
            <a:xfrm flipH="1" flipV="1">
              <a:off x="2714612" y="171448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600">
                    <a:alpha val="60000"/>
                  </a:srgbClr>
                </a:gs>
                <a:gs pos="38000">
                  <a:schemeClr val="accent3">
                    <a:lumMod val="60000"/>
                    <a:lumOff val="40000"/>
                    <a:alpha val="60000"/>
                  </a:schemeClr>
                </a:gs>
                <a:gs pos="73000">
                  <a:srgbClr val="008000">
                    <a:alpha val="60000"/>
                  </a:srgbClr>
                </a:gs>
              </a:gsLst>
              <a:lin ang="900000" scaled="0"/>
              <a:tileRect/>
            </a:gradFill>
            <a:ln>
              <a:noFill/>
            </a:ln>
            <a:effectLst/>
            <a:sp3d prstMaterial="softEdge">
              <a:bevelT w="209550"/>
              <a:bevelB w="203200" h="165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олилиния 31"/>
          <p:cNvSpPr/>
          <p:nvPr/>
        </p:nvSpPr>
        <p:spPr>
          <a:xfrm rot="10800000">
            <a:off x="342870" y="526722"/>
            <a:ext cx="8572560" cy="616238"/>
          </a:xfrm>
          <a:custGeom>
            <a:avLst/>
            <a:gdLst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0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000364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67767"/>
              <a:gd name="connsiteX1" fmla="*/ 3538099 w 3538099"/>
              <a:gd name="connsiteY1" fmla="*/ 0 h 367767"/>
              <a:gd name="connsiteX2" fmla="*/ 3038001 w 3538099"/>
              <a:gd name="connsiteY2" fmla="*/ 357166 h 367767"/>
              <a:gd name="connsiteX3" fmla="*/ 463243 w 3538099"/>
              <a:gd name="connsiteY3" fmla="*/ 357136 h 367767"/>
              <a:gd name="connsiteX4" fmla="*/ 37637 w 3538099"/>
              <a:gd name="connsiteY4" fmla="*/ 0 h 367767"/>
              <a:gd name="connsiteX0" fmla="*/ 37637 w 3538099"/>
              <a:gd name="connsiteY0" fmla="*/ 0 h 367767"/>
              <a:gd name="connsiteX1" fmla="*/ 3538099 w 3538099"/>
              <a:gd name="connsiteY1" fmla="*/ 0 h 367767"/>
              <a:gd name="connsiteX2" fmla="*/ 3038001 w 3538099"/>
              <a:gd name="connsiteY2" fmla="*/ 357166 h 367767"/>
              <a:gd name="connsiteX3" fmla="*/ 463243 w 3538099"/>
              <a:gd name="connsiteY3" fmla="*/ 357136 h 367767"/>
              <a:gd name="connsiteX4" fmla="*/ 37637 w 3538099"/>
              <a:gd name="connsiteY4" fmla="*/ 0 h 367767"/>
              <a:gd name="connsiteX0" fmla="*/ 37637 w 3538099"/>
              <a:gd name="connsiteY0" fmla="*/ 0 h 385637"/>
              <a:gd name="connsiteX1" fmla="*/ 3538099 w 3538099"/>
              <a:gd name="connsiteY1" fmla="*/ 0 h 385637"/>
              <a:gd name="connsiteX2" fmla="*/ 3038001 w 3538099"/>
              <a:gd name="connsiteY2" fmla="*/ 357166 h 385637"/>
              <a:gd name="connsiteX3" fmla="*/ 463243 w 3538099"/>
              <a:gd name="connsiteY3" fmla="*/ 357136 h 385637"/>
              <a:gd name="connsiteX4" fmla="*/ 37637 w 3538099"/>
              <a:gd name="connsiteY4" fmla="*/ 0 h 385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38099" h="385637">
                <a:moveTo>
                  <a:pt x="37637" y="0"/>
                </a:moveTo>
                <a:lnTo>
                  <a:pt x="3538099" y="0"/>
                </a:lnTo>
                <a:cubicBezTo>
                  <a:pt x="3493553" y="385637"/>
                  <a:pt x="3534600" y="357628"/>
                  <a:pt x="3038001" y="357166"/>
                </a:cubicBezTo>
                <a:lnTo>
                  <a:pt x="463243" y="357136"/>
                </a:lnTo>
                <a:cubicBezTo>
                  <a:pt x="0" y="356300"/>
                  <a:pt x="66929" y="324213"/>
                  <a:pt x="37637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0" y="6326638"/>
            <a:ext cx="1428728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2821769" y="0"/>
            <a:ext cx="3500462" cy="571480"/>
          </a:xfrm>
          <a:custGeom>
            <a:avLst/>
            <a:gdLst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0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000364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462" h="357628">
                <a:moveTo>
                  <a:pt x="0" y="0"/>
                </a:moveTo>
                <a:lnTo>
                  <a:pt x="3500462" y="0"/>
                </a:lnTo>
                <a:cubicBezTo>
                  <a:pt x="3333763" y="119055"/>
                  <a:pt x="3496963" y="357628"/>
                  <a:pt x="3000364" y="357166"/>
                </a:cubicBezTo>
                <a:lnTo>
                  <a:pt x="571472" y="357166"/>
                </a:lnTo>
                <a:cubicBezTo>
                  <a:pt x="108229" y="356330"/>
                  <a:pt x="190491" y="119055"/>
                  <a:pt x="0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>
            <a:hlinkClick r:id="rId3" action="ppaction://hlinksldjump"/>
          </p:cNvPr>
          <p:cNvSpPr/>
          <p:nvPr/>
        </p:nvSpPr>
        <p:spPr>
          <a:xfrm flipH="1">
            <a:off x="7429520" y="6326639"/>
            <a:ext cx="1714480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8"/>
          <p:cNvGrpSpPr/>
          <p:nvPr/>
        </p:nvGrpSpPr>
        <p:grpSpPr>
          <a:xfrm>
            <a:off x="153235" y="6216381"/>
            <a:ext cx="571504" cy="571480"/>
            <a:chOff x="1357290" y="1428736"/>
            <a:chExt cx="2489931" cy="2307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Полилиния 9"/>
            <p:cNvSpPr/>
            <p:nvPr/>
          </p:nvSpPr>
          <p:spPr>
            <a:xfrm>
              <a:off x="1643042" y="1428736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/>
                </a:gs>
                <a:gs pos="33000">
                  <a:srgbClr val="FF9933"/>
                </a:gs>
                <a:gs pos="73000">
                  <a:srgbClr val="F6505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1357290" y="242886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33000">
                  <a:schemeClr val="accent1">
                    <a:lumMod val="40000"/>
                    <a:lumOff val="60000"/>
                  </a:schemeClr>
                </a:gs>
                <a:gs pos="73000">
                  <a:schemeClr val="accent1">
                    <a:lumMod val="75000"/>
                  </a:schemeClr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олилиния 11"/>
            <p:cNvSpPr/>
            <p:nvPr/>
          </p:nvSpPr>
          <p:spPr>
            <a:xfrm flipH="1" flipV="1">
              <a:off x="2418469" y="2704229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38000">
                  <a:srgbClr val="FFFF99"/>
                </a:gs>
                <a:gs pos="73000">
                  <a:srgbClr val="FFC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олилиния 12"/>
            <p:cNvSpPr/>
            <p:nvPr/>
          </p:nvSpPr>
          <p:spPr>
            <a:xfrm flipH="1" flipV="1">
              <a:off x="2714612" y="171448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600"/>
                </a:gs>
                <a:gs pos="38000">
                  <a:schemeClr val="accent3">
                    <a:lumMod val="60000"/>
                    <a:lumOff val="40000"/>
                  </a:schemeClr>
                </a:gs>
                <a:gs pos="73000">
                  <a:srgbClr val="008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 flipH="1">
            <a:off x="7429520" y="6326639"/>
            <a:ext cx="1000164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1300710 w 1357290"/>
              <a:gd name="connsiteY3" fmla="*/ 379536 h 379536"/>
              <a:gd name="connsiteX4" fmla="*/ 0 w 1357290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1793" h="379536">
                <a:moveTo>
                  <a:pt x="0" y="22370"/>
                </a:moveTo>
                <a:lnTo>
                  <a:pt x="5943" y="22370"/>
                </a:lnTo>
                <a:cubicBezTo>
                  <a:pt x="666633" y="0"/>
                  <a:pt x="529843" y="260481"/>
                  <a:pt x="791793" y="379536"/>
                </a:cubicBezTo>
                <a:lnTo>
                  <a:pt x="735213" y="379536"/>
                </a:lnTo>
                <a:cubicBezTo>
                  <a:pt x="427436" y="325406"/>
                  <a:pt x="249225" y="275916"/>
                  <a:pt x="0" y="2237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27"/>
          <p:cNvGrpSpPr/>
          <p:nvPr/>
        </p:nvGrpSpPr>
        <p:grpSpPr>
          <a:xfrm>
            <a:off x="5000628" y="71426"/>
            <a:ext cx="357190" cy="428628"/>
            <a:chOff x="428596" y="2071678"/>
            <a:chExt cx="642942" cy="642942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Равнобедренный треугольник 25">
              <a:hlinkClick r:id="" action="ppaction://hlinkshowjump?jump=nextslide"/>
            </p:cNvPr>
            <p:cNvSpPr/>
            <p:nvPr/>
          </p:nvSpPr>
          <p:spPr>
            <a:xfrm rot="5400000">
              <a:off x="464315" y="2107397"/>
              <a:ext cx="642942" cy="571504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Равнобедренный треугольник 26">
              <a:hlinkClick r:id="" action="ppaction://hlinkshowjump?jump=nextslide"/>
            </p:cNvPr>
            <p:cNvSpPr/>
            <p:nvPr/>
          </p:nvSpPr>
          <p:spPr>
            <a:xfrm rot="5400000">
              <a:off x="392877" y="2178835"/>
              <a:ext cx="500066" cy="428628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28"/>
          <p:cNvGrpSpPr/>
          <p:nvPr/>
        </p:nvGrpSpPr>
        <p:grpSpPr>
          <a:xfrm rot="10800000">
            <a:off x="4429124" y="71427"/>
            <a:ext cx="357190" cy="428628"/>
            <a:chOff x="428596" y="2071678"/>
            <a:chExt cx="642942" cy="642942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0" name="Равнобедренный треугольник 29">
              <a:hlinkClick r:id="" action="ppaction://hlinkshowjump?jump=previousslide"/>
            </p:cNvPr>
            <p:cNvSpPr/>
            <p:nvPr/>
          </p:nvSpPr>
          <p:spPr>
            <a:xfrm rot="5400000">
              <a:off x="464315" y="2107397"/>
              <a:ext cx="642942" cy="571504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Равнобедренный треугольник 30">
              <a:hlinkClick r:id="" action="ppaction://hlinkshowjump?jump=previousslide"/>
            </p:cNvPr>
            <p:cNvSpPr/>
            <p:nvPr/>
          </p:nvSpPr>
          <p:spPr>
            <a:xfrm rot="5400000">
              <a:off x="392877" y="2178835"/>
              <a:ext cx="500066" cy="428628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4" name="Умножение 33">
            <a:hlinkClick r:id="" action="ppaction://hlinkshowjump?jump=endshow"/>
          </p:cNvPr>
          <p:cNvSpPr/>
          <p:nvPr/>
        </p:nvSpPr>
        <p:spPr>
          <a:xfrm>
            <a:off x="3214678" y="0"/>
            <a:ext cx="571504" cy="571480"/>
          </a:xfrm>
          <a:prstGeom prst="mathMultiply">
            <a:avLst/>
          </a:prstGeom>
          <a:solidFill>
            <a:srgbClr val="A20000"/>
          </a:solidFill>
          <a:ln>
            <a:noFill/>
          </a:ln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plastic">
            <a:bevelT h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36"/>
          <p:cNvGrpSpPr/>
          <p:nvPr/>
        </p:nvGrpSpPr>
        <p:grpSpPr>
          <a:xfrm>
            <a:off x="5357818" y="107145"/>
            <a:ext cx="500066" cy="357190"/>
            <a:chOff x="1214414" y="1571612"/>
            <a:chExt cx="500066" cy="500066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5" name="Нашивка 34">
              <a:hlinkClick r:id="" action="ppaction://hlinkshowjump?jump=lastslide"/>
            </p:cNvPr>
            <p:cNvSpPr/>
            <p:nvPr/>
          </p:nvSpPr>
          <p:spPr>
            <a:xfrm>
              <a:off x="1214414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rgbClr val="00B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6" name="Нашивка 35">
              <a:hlinkClick r:id="" action="ppaction://hlinkshowjump?jump=lastslide"/>
            </p:cNvPr>
            <p:cNvSpPr/>
            <p:nvPr/>
          </p:nvSpPr>
          <p:spPr>
            <a:xfrm>
              <a:off x="1357290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Группа 37"/>
          <p:cNvGrpSpPr/>
          <p:nvPr/>
        </p:nvGrpSpPr>
        <p:grpSpPr>
          <a:xfrm rot="10800000">
            <a:off x="3876672" y="107145"/>
            <a:ext cx="500066" cy="357190"/>
            <a:chOff x="1214414" y="1571612"/>
            <a:chExt cx="500066" cy="500066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9" name="Нашивка 38">
              <a:hlinkClick r:id="" action="ppaction://hlinkshowjump?jump=firstslide"/>
            </p:cNvPr>
            <p:cNvSpPr/>
            <p:nvPr/>
          </p:nvSpPr>
          <p:spPr>
            <a:xfrm>
              <a:off x="1214414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rgbClr val="00B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40" name="Нашивка 39">
              <a:hlinkClick r:id="" action="ppaction://hlinkshowjump?jump=firstslide"/>
            </p:cNvPr>
            <p:cNvSpPr/>
            <p:nvPr/>
          </p:nvSpPr>
          <p:spPr>
            <a:xfrm>
              <a:off x="1357290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33" name="Содержимое 3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428596" y="1214422"/>
            <a:ext cx="8429684" cy="514353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1285860"/>
            <a:ext cx="7429551" cy="3885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" name="Прямоугольник 40"/>
          <p:cNvSpPr/>
          <p:nvPr/>
        </p:nvSpPr>
        <p:spPr>
          <a:xfrm>
            <a:off x="3071802" y="5143512"/>
            <a:ext cx="299120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Курсор</a:t>
            </a:r>
            <a:endParaRPr lang="ru-RU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500826" y="357166"/>
            <a:ext cx="235192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5 баллов</a:t>
            </a:r>
            <a:endParaRPr lang="ru-RU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олилиния 31"/>
          <p:cNvSpPr/>
          <p:nvPr/>
        </p:nvSpPr>
        <p:spPr>
          <a:xfrm rot="10800000">
            <a:off x="342870" y="526722"/>
            <a:ext cx="8572560" cy="616238"/>
          </a:xfrm>
          <a:custGeom>
            <a:avLst/>
            <a:gdLst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0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000364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67767"/>
              <a:gd name="connsiteX1" fmla="*/ 3538099 w 3538099"/>
              <a:gd name="connsiteY1" fmla="*/ 0 h 367767"/>
              <a:gd name="connsiteX2" fmla="*/ 3038001 w 3538099"/>
              <a:gd name="connsiteY2" fmla="*/ 357166 h 367767"/>
              <a:gd name="connsiteX3" fmla="*/ 463243 w 3538099"/>
              <a:gd name="connsiteY3" fmla="*/ 357136 h 367767"/>
              <a:gd name="connsiteX4" fmla="*/ 37637 w 3538099"/>
              <a:gd name="connsiteY4" fmla="*/ 0 h 367767"/>
              <a:gd name="connsiteX0" fmla="*/ 37637 w 3538099"/>
              <a:gd name="connsiteY0" fmla="*/ 0 h 367767"/>
              <a:gd name="connsiteX1" fmla="*/ 3538099 w 3538099"/>
              <a:gd name="connsiteY1" fmla="*/ 0 h 367767"/>
              <a:gd name="connsiteX2" fmla="*/ 3038001 w 3538099"/>
              <a:gd name="connsiteY2" fmla="*/ 357166 h 367767"/>
              <a:gd name="connsiteX3" fmla="*/ 463243 w 3538099"/>
              <a:gd name="connsiteY3" fmla="*/ 357136 h 367767"/>
              <a:gd name="connsiteX4" fmla="*/ 37637 w 3538099"/>
              <a:gd name="connsiteY4" fmla="*/ 0 h 367767"/>
              <a:gd name="connsiteX0" fmla="*/ 37637 w 3538099"/>
              <a:gd name="connsiteY0" fmla="*/ 0 h 385637"/>
              <a:gd name="connsiteX1" fmla="*/ 3538099 w 3538099"/>
              <a:gd name="connsiteY1" fmla="*/ 0 h 385637"/>
              <a:gd name="connsiteX2" fmla="*/ 3038001 w 3538099"/>
              <a:gd name="connsiteY2" fmla="*/ 357166 h 385637"/>
              <a:gd name="connsiteX3" fmla="*/ 463243 w 3538099"/>
              <a:gd name="connsiteY3" fmla="*/ 357136 h 385637"/>
              <a:gd name="connsiteX4" fmla="*/ 37637 w 3538099"/>
              <a:gd name="connsiteY4" fmla="*/ 0 h 385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38099" h="385637">
                <a:moveTo>
                  <a:pt x="37637" y="0"/>
                </a:moveTo>
                <a:lnTo>
                  <a:pt x="3538099" y="0"/>
                </a:lnTo>
                <a:cubicBezTo>
                  <a:pt x="3493553" y="385637"/>
                  <a:pt x="3534600" y="357628"/>
                  <a:pt x="3038001" y="357166"/>
                </a:cubicBezTo>
                <a:lnTo>
                  <a:pt x="463243" y="357136"/>
                </a:lnTo>
                <a:cubicBezTo>
                  <a:pt x="0" y="356300"/>
                  <a:pt x="66929" y="324213"/>
                  <a:pt x="37637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0" y="6326638"/>
            <a:ext cx="1428728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2821769" y="0"/>
            <a:ext cx="3500462" cy="571480"/>
          </a:xfrm>
          <a:custGeom>
            <a:avLst/>
            <a:gdLst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0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000364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462" h="357628">
                <a:moveTo>
                  <a:pt x="0" y="0"/>
                </a:moveTo>
                <a:lnTo>
                  <a:pt x="3500462" y="0"/>
                </a:lnTo>
                <a:cubicBezTo>
                  <a:pt x="3333763" y="119055"/>
                  <a:pt x="3496963" y="357628"/>
                  <a:pt x="3000364" y="357166"/>
                </a:cubicBezTo>
                <a:lnTo>
                  <a:pt x="571472" y="357166"/>
                </a:lnTo>
                <a:cubicBezTo>
                  <a:pt x="108229" y="356330"/>
                  <a:pt x="190491" y="119055"/>
                  <a:pt x="0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>
            <a:hlinkClick r:id="rId3" action="ppaction://hlinksldjump"/>
          </p:cNvPr>
          <p:cNvSpPr/>
          <p:nvPr/>
        </p:nvSpPr>
        <p:spPr>
          <a:xfrm flipH="1">
            <a:off x="7429520" y="6326639"/>
            <a:ext cx="1714480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8"/>
          <p:cNvGrpSpPr/>
          <p:nvPr/>
        </p:nvGrpSpPr>
        <p:grpSpPr>
          <a:xfrm>
            <a:off x="153235" y="6216381"/>
            <a:ext cx="571504" cy="571480"/>
            <a:chOff x="1357290" y="1428736"/>
            <a:chExt cx="2489931" cy="2307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Полилиния 9"/>
            <p:cNvSpPr/>
            <p:nvPr/>
          </p:nvSpPr>
          <p:spPr>
            <a:xfrm>
              <a:off x="1643042" y="1428736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/>
                </a:gs>
                <a:gs pos="33000">
                  <a:srgbClr val="FF9933"/>
                </a:gs>
                <a:gs pos="73000">
                  <a:srgbClr val="F6505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1357290" y="242886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33000">
                  <a:schemeClr val="accent1">
                    <a:lumMod val="40000"/>
                    <a:lumOff val="60000"/>
                  </a:schemeClr>
                </a:gs>
                <a:gs pos="73000">
                  <a:schemeClr val="accent1">
                    <a:lumMod val="75000"/>
                  </a:schemeClr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олилиния 11"/>
            <p:cNvSpPr/>
            <p:nvPr/>
          </p:nvSpPr>
          <p:spPr>
            <a:xfrm flipH="1" flipV="1">
              <a:off x="2418469" y="2704229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38000">
                  <a:srgbClr val="FFFF99"/>
                </a:gs>
                <a:gs pos="73000">
                  <a:srgbClr val="FFC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олилиния 12"/>
            <p:cNvSpPr/>
            <p:nvPr/>
          </p:nvSpPr>
          <p:spPr>
            <a:xfrm flipH="1" flipV="1">
              <a:off x="2714612" y="171448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600"/>
                </a:gs>
                <a:gs pos="38000">
                  <a:schemeClr val="accent3">
                    <a:lumMod val="60000"/>
                    <a:lumOff val="40000"/>
                  </a:schemeClr>
                </a:gs>
                <a:gs pos="73000">
                  <a:srgbClr val="008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 flipH="1">
            <a:off x="7429520" y="6326639"/>
            <a:ext cx="1000164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1300710 w 1357290"/>
              <a:gd name="connsiteY3" fmla="*/ 379536 h 379536"/>
              <a:gd name="connsiteX4" fmla="*/ 0 w 1357290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1793" h="379536">
                <a:moveTo>
                  <a:pt x="0" y="22370"/>
                </a:moveTo>
                <a:lnTo>
                  <a:pt x="5943" y="22370"/>
                </a:lnTo>
                <a:cubicBezTo>
                  <a:pt x="666633" y="0"/>
                  <a:pt x="529843" y="260481"/>
                  <a:pt x="791793" y="379536"/>
                </a:cubicBezTo>
                <a:lnTo>
                  <a:pt x="735213" y="379536"/>
                </a:lnTo>
                <a:cubicBezTo>
                  <a:pt x="427436" y="325406"/>
                  <a:pt x="249225" y="275916"/>
                  <a:pt x="0" y="2237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27"/>
          <p:cNvGrpSpPr/>
          <p:nvPr/>
        </p:nvGrpSpPr>
        <p:grpSpPr>
          <a:xfrm>
            <a:off x="5000628" y="71426"/>
            <a:ext cx="357190" cy="428628"/>
            <a:chOff x="428596" y="2071678"/>
            <a:chExt cx="642942" cy="642942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Равнобедренный треугольник 25">
              <a:hlinkClick r:id="" action="ppaction://hlinkshowjump?jump=nextslide"/>
            </p:cNvPr>
            <p:cNvSpPr/>
            <p:nvPr/>
          </p:nvSpPr>
          <p:spPr>
            <a:xfrm rot="5400000">
              <a:off x="464315" y="2107397"/>
              <a:ext cx="642942" cy="571504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Равнобедренный треугольник 26">
              <a:hlinkClick r:id="" action="ppaction://hlinkshowjump?jump=nextslide"/>
            </p:cNvPr>
            <p:cNvSpPr/>
            <p:nvPr/>
          </p:nvSpPr>
          <p:spPr>
            <a:xfrm rot="5400000">
              <a:off x="392877" y="2178835"/>
              <a:ext cx="500066" cy="428628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28"/>
          <p:cNvGrpSpPr/>
          <p:nvPr/>
        </p:nvGrpSpPr>
        <p:grpSpPr>
          <a:xfrm rot="10800000">
            <a:off x="4429124" y="71427"/>
            <a:ext cx="357190" cy="428628"/>
            <a:chOff x="428596" y="2071678"/>
            <a:chExt cx="642942" cy="642942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0" name="Равнобедренный треугольник 29">
              <a:hlinkClick r:id="" action="ppaction://hlinkshowjump?jump=previousslide"/>
            </p:cNvPr>
            <p:cNvSpPr/>
            <p:nvPr/>
          </p:nvSpPr>
          <p:spPr>
            <a:xfrm rot="5400000">
              <a:off x="464315" y="2107397"/>
              <a:ext cx="642942" cy="571504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Равнобедренный треугольник 30">
              <a:hlinkClick r:id="" action="ppaction://hlinkshowjump?jump=previousslide"/>
            </p:cNvPr>
            <p:cNvSpPr/>
            <p:nvPr/>
          </p:nvSpPr>
          <p:spPr>
            <a:xfrm rot="5400000">
              <a:off x="392877" y="2178835"/>
              <a:ext cx="500066" cy="428628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4" name="Умножение 33">
            <a:hlinkClick r:id="" action="ppaction://hlinkshowjump?jump=endshow"/>
          </p:cNvPr>
          <p:cNvSpPr/>
          <p:nvPr/>
        </p:nvSpPr>
        <p:spPr>
          <a:xfrm>
            <a:off x="3214678" y="0"/>
            <a:ext cx="571504" cy="571480"/>
          </a:xfrm>
          <a:prstGeom prst="mathMultiply">
            <a:avLst/>
          </a:prstGeom>
          <a:solidFill>
            <a:srgbClr val="A20000"/>
          </a:solidFill>
          <a:ln>
            <a:noFill/>
          </a:ln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plastic">
            <a:bevelT h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36"/>
          <p:cNvGrpSpPr/>
          <p:nvPr/>
        </p:nvGrpSpPr>
        <p:grpSpPr>
          <a:xfrm>
            <a:off x="5357818" y="107145"/>
            <a:ext cx="500066" cy="357190"/>
            <a:chOff x="1214414" y="1571612"/>
            <a:chExt cx="500066" cy="500066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5" name="Нашивка 34">
              <a:hlinkClick r:id="" action="ppaction://hlinkshowjump?jump=lastslide"/>
            </p:cNvPr>
            <p:cNvSpPr/>
            <p:nvPr/>
          </p:nvSpPr>
          <p:spPr>
            <a:xfrm>
              <a:off x="1214414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rgbClr val="00B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6" name="Нашивка 35">
              <a:hlinkClick r:id="" action="ppaction://hlinkshowjump?jump=lastslide"/>
            </p:cNvPr>
            <p:cNvSpPr/>
            <p:nvPr/>
          </p:nvSpPr>
          <p:spPr>
            <a:xfrm>
              <a:off x="1357290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Группа 37"/>
          <p:cNvGrpSpPr/>
          <p:nvPr/>
        </p:nvGrpSpPr>
        <p:grpSpPr>
          <a:xfrm rot="10800000">
            <a:off x="3876672" y="107145"/>
            <a:ext cx="500066" cy="357190"/>
            <a:chOff x="1214414" y="1571612"/>
            <a:chExt cx="500066" cy="500066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9" name="Нашивка 38">
              <a:hlinkClick r:id="" action="ppaction://hlinkshowjump?jump=firstslide"/>
            </p:cNvPr>
            <p:cNvSpPr/>
            <p:nvPr/>
          </p:nvSpPr>
          <p:spPr>
            <a:xfrm>
              <a:off x="1214414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rgbClr val="00B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40" name="Нашивка 39">
              <a:hlinkClick r:id="" action="ppaction://hlinkshowjump?jump=firstslide"/>
            </p:cNvPr>
            <p:cNvSpPr/>
            <p:nvPr/>
          </p:nvSpPr>
          <p:spPr>
            <a:xfrm>
              <a:off x="1357290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33" name="Содержимое 3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428596" y="1214422"/>
            <a:ext cx="8429684" cy="514353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071802" y="4857760"/>
            <a:ext cx="363368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Источник</a:t>
            </a:r>
            <a:endParaRPr lang="ru-RU" sz="6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2770" name="Picture 2" descr="http://cl.rushkolnik.ru/tw_files2/urls_1/29/d-28408/28408_html_m7d3252c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1357298"/>
            <a:ext cx="8215370" cy="3286148"/>
          </a:xfrm>
          <a:prstGeom prst="rect">
            <a:avLst/>
          </a:prstGeom>
          <a:noFill/>
        </p:spPr>
      </p:pic>
      <p:sp>
        <p:nvSpPr>
          <p:cNvPr id="41" name="Прямоугольник 40"/>
          <p:cNvSpPr/>
          <p:nvPr/>
        </p:nvSpPr>
        <p:spPr>
          <a:xfrm>
            <a:off x="6215074" y="3857628"/>
            <a:ext cx="2214578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6500826" y="357166"/>
            <a:ext cx="235192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5 баллов</a:t>
            </a:r>
            <a:endParaRPr lang="ru-RU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олилиния 31"/>
          <p:cNvSpPr/>
          <p:nvPr/>
        </p:nvSpPr>
        <p:spPr>
          <a:xfrm rot="10800000">
            <a:off x="342870" y="526722"/>
            <a:ext cx="8572560" cy="616238"/>
          </a:xfrm>
          <a:custGeom>
            <a:avLst/>
            <a:gdLst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0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000364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67767"/>
              <a:gd name="connsiteX1" fmla="*/ 3538099 w 3538099"/>
              <a:gd name="connsiteY1" fmla="*/ 0 h 367767"/>
              <a:gd name="connsiteX2" fmla="*/ 3038001 w 3538099"/>
              <a:gd name="connsiteY2" fmla="*/ 357166 h 367767"/>
              <a:gd name="connsiteX3" fmla="*/ 463243 w 3538099"/>
              <a:gd name="connsiteY3" fmla="*/ 357136 h 367767"/>
              <a:gd name="connsiteX4" fmla="*/ 37637 w 3538099"/>
              <a:gd name="connsiteY4" fmla="*/ 0 h 367767"/>
              <a:gd name="connsiteX0" fmla="*/ 37637 w 3538099"/>
              <a:gd name="connsiteY0" fmla="*/ 0 h 367767"/>
              <a:gd name="connsiteX1" fmla="*/ 3538099 w 3538099"/>
              <a:gd name="connsiteY1" fmla="*/ 0 h 367767"/>
              <a:gd name="connsiteX2" fmla="*/ 3038001 w 3538099"/>
              <a:gd name="connsiteY2" fmla="*/ 357166 h 367767"/>
              <a:gd name="connsiteX3" fmla="*/ 463243 w 3538099"/>
              <a:gd name="connsiteY3" fmla="*/ 357136 h 367767"/>
              <a:gd name="connsiteX4" fmla="*/ 37637 w 3538099"/>
              <a:gd name="connsiteY4" fmla="*/ 0 h 367767"/>
              <a:gd name="connsiteX0" fmla="*/ 37637 w 3538099"/>
              <a:gd name="connsiteY0" fmla="*/ 0 h 385637"/>
              <a:gd name="connsiteX1" fmla="*/ 3538099 w 3538099"/>
              <a:gd name="connsiteY1" fmla="*/ 0 h 385637"/>
              <a:gd name="connsiteX2" fmla="*/ 3038001 w 3538099"/>
              <a:gd name="connsiteY2" fmla="*/ 357166 h 385637"/>
              <a:gd name="connsiteX3" fmla="*/ 463243 w 3538099"/>
              <a:gd name="connsiteY3" fmla="*/ 357136 h 385637"/>
              <a:gd name="connsiteX4" fmla="*/ 37637 w 3538099"/>
              <a:gd name="connsiteY4" fmla="*/ 0 h 385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38099" h="385637">
                <a:moveTo>
                  <a:pt x="37637" y="0"/>
                </a:moveTo>
                <a:lnTo>
                  <a:pt x="3538099" y="0"/>
                </a:lnTo>
                <a:cubicBezTo>
                  <a:pt x="3493553" y="385637"/>
                  <a:pt x="3534600" y="357628"/>
                  <a:pt x="3038001" y="357166"/>
                </a:cubicBezTo>
                <a:lnTo>
                  <a:pt x="463243" y="357136"/>
                </a:lnTo>
                <a:cubicBezTo>
                  <a:pt x="0" y="356300"/>
                  <a:pt x="66929" y="324213"/>
                  <a:pt x="37637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0" y="6326638"/>
            <a:ext cx="1428728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2821769" y="0"/>
            <a:ext cx="3500462" cy="571480"/>
          </a:xfrm>
          <a:custGeom>
            <a:avLst/>
            <a:gdLst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0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000364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462" h="357628">
                <a:moveTo>
                  <a:pt x="0" y="0"/>
                </a:moveTo>
                <a:lnTo>
                  <a:pt x="3500462" y="0"/>
                </a:lnTo>
                <a:cubicBezTo>
                  <a:pt x="3333763" y="119055"/>
                  <a:pt x="3496963" y="357628"/>
                  <a:pt x="3000364" y="357166"/>
                </a:cubicBezTo>
                <a:lnTo>
                  <a:pt x="571472" y="357166"/>
                </a:lnTo>
                <a:cubicBezTo>
                  <a:pt x="108229" y="356330"/>
                  <a:pt x="190491" y="119055"/>
                  <a:pt x="0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>
            <a:hlinkClick r:id="rId3" action="ppaction://hlinksldjump"/>
          </p:cNvPr>
          <p:cNvSpPr/>
          <p:nvPr/>
        </p:nvSpPr>
        <p:spPr>
          <a:xfrm flipH="1">
            <a:off x="7429520" y="6326639"/>
            <a:ext cx="1714480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8"/>
          <p:cNvGrpSpPr/>
          <p:nvPr/>
        </p:nvGrpSpPr>
        <p:grpSpPr>
          <a:xfrm>
            <a:off x="153235" y="6216381"/>
            <a:ext cx="571504" cy="571480"/>
            <a:chOff x="1357290" y="1428736"/>
            <a:chExt cx="2489931" cy="2307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Полилиния 9"/>
            <p:cNvSpPr/>
            <p:nvPr/>
          </p:nvSpPr>
          <p:spPr>
            <a:xfrm>
              <a:off x="1643042" y="1428736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/>
                </a:gs>
                <a:gs pos="33000">
                  <a:srgbClr val="FF9933"/>
                </a:gs>
                <a:gs pos="73000">
                  <a:srgbClr val="F6505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1357290" y="242886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33000">
                  <a:schemeClr val="accent1">
                    <a:lumMod val="40000"/>
                    <a:lumOff val="60000"/>
                  </a:schemeClr>
                </a:gs>
                <a:gs pos="73000">
                  <a:schemeClr val="accent1">
                    <a:lumMod val="75000"/>
                  </a:schemeClr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олилиния 11"/>
            <p:cNvSpPr/>
            <p:nvPr/>
          </p:nvSpPr>
          <p:spPr>
            <a:xfrm flipH="1" flipV="1">
              <a:off x="2418469" y="2704229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38000">
                  <a:srgbClr val="FFFF99"/>
                </a:gs>
                <a:gs pos="73000">
                  <a:srgbClr val="FFC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олилиния 12"/>
            <p:cNvSpPr/>
            <p:nvPr/>
          </p:nvSpPr>
          <p:spPr>
            <a:xfrm flipH="1" flipV="1">
              <a:off x="2714612" y="171448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600"/>
                </a:gs>
                <a:gs pos="38000">
                  <a:schemeClr val="accent3">
                    <a:lumMod val="60000"/>
                    <a:lumOff val="40000"/>
                  </a:schemeClr>
                </a:gs>
                <a:gs pos="73000">
                  <a:srgbClr val="008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 flipH="1">
            <a:off x="7429520" y="6326639"/>
            <a:ext cx="1000164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1300710 w 1357290"/>
              <a:gd name="connsiteY3" fmla="*/ 379536 h 379536"/>
              <a:gd name="connsiteX4" fmla="*/ 0 w 1357290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1793" h="379536">
                <a:moveTo>
                  <a:pt x="0" y="22370"/>
                </a:moveTo>
                <a:lnTo>
                  <a:pt x="5943" y="22370"/>
                </a:lnTo>
                <a:cubicBezTo>
                  <a:pt x="666633" y="0"/>
                  <a:pt x="529843" y="260481"/>
                  <a:pt x="791793" y="379536"/>
                </a:cubicBezTo>
                <a:lnTo>
                  <a:pt x="735213" y="379536"/>
                </a:lnTo>
                <a:cubicBezTo>
                  <a:pt x="427436" y="325406"/>
                  <a:pt x="249225" y="275916"/>
                  <a:pt x="0" y="2237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27"/>
          <p:cNvGrpSpPr/>
          <p:nvPr/>
        </p:nvGrpSpPr>
        <p:grpSpPr>
          <a:xfrm>
            <a:off x="5000628" y="71426"/>
            <a:ext cx="357190" cy="428628"/>
            <a:chOff x="428596" y="2071678"/>
            <a:chExt cx="642942" cy="642942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Равнобедренный треугольник 25">
              <a:hlinkClick r:id="" action="ppaction://hlinkshowjump?jump=nextslide"/>
            </p:cNvPr>
            <p:cNvSpPr/>
            <p:nvPr/>
          </p:nvSpPr>
          <p:spPr>
            <a:xfrm rot="5400000">
              <a:off x="464315" y="2107397"/>
              <a:ext cx="642942" cy="571504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Равнобедренный треугольник 26">
              <a:hlinkClick r:id="" action="ppaction://hlinkshowjump?jump=nextslide"/>
            </p:cNvPr>
            <p:cNvSpPr/>
            <p:nvPr/>
          </p:nvSpPr>
          <p:spPr>
            <a:xfrm rot="5400000">
              <a:off x="392877" y="2178835"/>
              <a:ext cx="500066" cy="428628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28"/>
          <p:cNvGrpSpPr/>
          <p:nvPr/>
        </p:nvGrpSpPr>
        <p:grpSpPr>
          <a:xfrm rot="10800000">
            <a:off x="4429124" y="71427"/>
            <a:ext cx="357190" cy="428628"/>
            <a:chOff x="428596" y="2071678"/>
            <a:chExt cx="642942" cy="642942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0" name="Равнобедренный треугольник 29">
              <a:hlinkClick r:id="" action="ppaction://hlinkshowjump?jump=previousslide"/>
            </p:cNvPr>
            <p:cNvSpPr/>
            <p:nvPr/>
          </p:nvSpPr>
          <p:spPr>
            <a:xfrm rot="5400000">
              <a:off x="464315" y="2107397"/>
              <a:ext cx="642942" cy="571504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Равнобедренный треугольник 30">
              <a:hlinkClick r:id="" action="ppaction://hlinkshowjump?jump=previousslide"/>
            </p:cNvPr>
            <p:cNvSpPr/>
            <p:nvPr/>
          </p:nvSpPr>
          <p:spPr>
            <a:xfrm rot="5400000">
              <a:off x="392877" y="2178835"/>
              <a:ext cx="500066" cy="428628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4" name="Умножение 33">
            <a:hlinkClick r:id="" action="ppaction://hlinkshowjump?jump=endshow"/>
          </p:cNvPr>
          <p:cNvSpPr/>
          <p:nvPr/>
        </p:nvSpPr>
        <p:spPr>
          <a:xfrm>
            <a:off x="3214678" y="0"/>
            <a:ext cx="571504" cy="571480"/>
          </a:xfrm>
          <a:prstGeom prst="mathMultiply">
            <a:avLst/>
          </a:prstGeom>
          <a:solidFill>
            <a:srgbClr val="A20000"/>
          </a:solidFill>
          <a:ln>
            <a:noFill/>
          </a:ln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plastic">
            <a:bevelT h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36"/>
          <p:cNvGrpSpPr/>
          <p:nvPr/>
        </p:nvGrpSpPr>
        <p:grpSpPr>
          <a:xfrm>
            <a:off x="5357818" y="107145"/>
            <a:ext cx="500066" cy="357190"/>
            <a:chOff x="1214414" y="1571612"/>
            <a:chExt cx="500066" cy="500066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5" name="Нашивка 34">
              <a:hlinkClick r:id="" action="ppaction://hlinkshowjump?jump=lastslide"/>
            </p:cNvPr>
            <p:cNvSpPr/>
            <p:nvPr/>
          </p:nvSpPr>
          <p:spPr>
            <a:xfrm>
              <a:off x="1214414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rgbClr val="00B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6" name="Нашивка 35">
              <a:hlinkClick r:id="" action="ppaction://hlinkshowjump?jump=lastslide"/>
            </p:cNvPr>
            <p:cNvSpPr/>
            <p:nvPr/>
          </p:nvSpPr>
          <p:spPr>
            <a:xfrm>
              <a:off x="1357290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Группа 37"/>
          <p:cNvGrpSpPr/>
          <p:nvPr/>
        </p:nvGrpSpPr>
        <p:grpSpPr>
          <a:xfrm rot="10800000">
            <a:off x="3876672" y="107145"/>
            <a:ext cx="500066" cy="357190"/>
            <a:chOff x="1214414" y="1571612"/>
            <a:chExt cx="500066" cy="500066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9" name="Нашивка 38">
              <a:hlinkClick r:id="" action="ppaction://hlinkshowjump?jump=firstslide"/>
            </p:cNvPr>
            <p:cNvSpPr/>
            <p:nvPr/>
          </p:nvSpPr>
          <p:spPr>
            <a:xfrm>
              <a:off x="1214414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rgbClr val="00B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40" name="Нашивка 39">
              <a:hlinkClick r:id="" action="ppaction://hlinkshowjump?jump=firstslide"/>
            </p:cNvPr>
            <p:cNvSpPr/>
            <p:nvPr/>
          </p:nvSpPr>
          <p:spPr>
            <a:xfrm>
              <a:off x="1357290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33" name="Содержимое 3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428596" y="1214422"/>
            <a:ext cx="8429684" cy="514353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/>
          <a:srcRect l="26458" r="17572" b="16614"/>
          <a:stretch>
            <a:fillRect/>
          </a:stretch>
        </p:blipFill>
        <p:spPr bwMode="auto">
          <a:xfrm>
            <a:off x="2071670" y="1357298"/>
            <a:ext cx="5500726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8" name="Прямоугольник 37"/>
          <p:cNvSpPr/>
          <p:nvPr/>
        </p:nvSpPr>
        <p:spPr>
          <a:xfrm>
            <a:off x="3143240" y="5072074"/>
            <a:ext cx="286738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Модем</a:t>
            </a:r>
            <a:endParaRPr lang="ru-RU" sz="6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500826" y="357166"/>
            <a:ext cx="235192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5 баллов</a:t>
            </a:r>
            <a:endParaRPr lang="ru-RU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олилиния 31"/>
          <p:cNvSpPr/>
          <p:nvPr/>
        </p:nvSpPr>
        <p:spPr>
          <a:xfrm rot="10800000">
            <a:off x="342870" y="526722"/>
            <a:ext cx="8572560" cy="616238"/>
          </a:xfrm>
          <a:custGeom>
            <a:avLst/>
            <a:gdLst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0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000364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67767"/>
              <a:gd name="connsiteX1" fmla="*/ 3538099 w 3538099"/>
              <a:gd name="connsiteY1" fmla="*/ 0 h 367767"/>
              <a:gd name="connsiteX2" fmla="*/ 3038001 w 3538099"/>
              <a:gd name="connsiteY2" fmla="*/ 357166 h 367767"/>
              <a:gd name="connsiteX3" fmla="*/ 463243 w 3538099"/>
              <a:gd name="connsiteY3" fmla="*/ 357136 h 367767"/>
              <a:gd name="connsiteX4" fmla="*/ 37637 w 3538099"/>
              <a:gd name="connsiteY4" fmla="*/ 0 h 367767"/>
              <a:gd name="connsiteX0" fmla="*/ 37637 w 3538099"/>
              <a:gd name="connsiteY0" fmla="*/ 0 h 367767"/>
              <a:gd name="connsiteX1" fmla="*/ 3538099 w 3538099"/>
              <a:gd name="connsiteY1" fmla="*/ 0 h 367767"/>
              <a:gd name="connsiteX2" fmla="*/ 3038001 w 3538099"/>
              <a:gd name="connsiteY2" fmla="*/ 357166 h 367767"/>
              <a:gd name="connsiteX3" fmla="*/ 463243 w 3538099"/>
              <a:gd name="connsiteY3" fmla="*/ 357136 h 367767"/>
              <a:gd name="connsiteX4" fmla="*/ 37637 w 3538099"/>
              <a:gd name="connsiteY4" fmla="*/ 0 h 367767"/>
              <a:gd name="connsiteX0" fmla="*/ 37637 w 3538099"/>
              <a:gd name="connsiteY0" fmla="*/ 0 h 385637"/>
              <a:gd name="connsiteX1" fmla="*/ 3538099 w 3538099"/>
              <a:gd name="connsiteY1" fmla="*/ 0 h 385637"/>
              <a:gd name="connsiteX2" fmla="*/ 3038001 w 3538099"/>
              <a:gd name="connsiteY2" fmla="*/ 357166 h 385637"/>
              <a:gd name="connsiteX3" fmla="*/ 463243 w 3538099"/>
              <a:gd name="connsiteY3" fmla="*/ 357136 h 385637"/>
              <a:gd name="connsiteX4" fmla="*/ 37637 w 3538099"/>
              <a:gd name="connsiteY4" fmla="*/ 0 h 385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38099" h="385637">
                <a:moveTo>
                  <a:pt x="37637" y="0"/>
                </a:moveTo>
                <a:lnTo>
                  <a:pt x="3538099" y="0"/>
                </a:lnTo>
                <a:cubicBezTo>
                  <a:pt x="3493553" y="385637"/>
                  <a:pt x="3534600" y="357628"/>
                  <a:pt x="3038001" y="357166"/>
                </a:cubicBezTo>
                <a:lnTo>
                  <a:pt x="463243" y="357136"/>
                </a:lnTo>
                <a:cubicBezTo>
                  <a:pt x="0" y="356300"/>
                  <a:pt x="66929" y="324213"/>
                  <a:pt x="37637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0" y="6326638"/>
            <a:ext cx="1428728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2821769" y="0"/>
            <a:ext cx="3500462" cy="571480"/>
          </a:xfrm>
          <a:custGeom>
            <a:avLst/>
            <a:gdLst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0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000364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462" h="357628">
                <a:moveTo>
                  <a:pt x="0" y="0"/>
                </a:moveTo>
                <a:lnTo>
                  <a:pt x="3500462" y="0"/>
                </a:lnTo>
                <a:cubicBezTo>
                  <a:pt x="3333763" y="119055"/>
                  <a:pt x="3496963" y="357628"/>
                  <a:pt x="3000364" y="357166"/>
                </a:cubicBezTo>
                <a:lnTo>
                  <a:pt x="571472" y="357166"/>
                </a:lnTo>
                <a:cubicBezTo>
                  <a:pt x="108229" y="356330"/>
                  <a:pt x="190491" y="119055"/>
                  <a:pt x="0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>
            <a:hlinkClick r:id="rId3" action="ppaction://hlinksldjump"/>
          </p:cNvPr>
          <p:cNvSpPr/>
          <p:nvPr/>
        </p:nvSpPr>
        <p:spPr>
          <a:xfrm flipH="1">
            <a:off x="7429520" y="6326639"/>
            <a:ext cx="1714480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8"/>
          <p:cNvGrpSpPr/>
          <p:nvPr/>
        </p:nvGrpSpPr>
        <p:grpSpPr>
          <a:xfrm>
            <a:off x="153235" y="6216381"/>
            <a:ext cx="571504" cy="571480"/>
            <a:chOff x="1357290" y="1428736"/>
            <a:chExt cx="2489931" cy="2307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Полилиния 9"/>
            <p:cNvSpPr/>
            <p:nvPr/>
          </p:nvSpPr>
          <p:spPr>
            <a:xfrm>
              <a:off x="1643042" y="1428736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/>
                </a:gs>
                <a:gs pos="33000">
                  <a:srgbClr val="FF9933"/>
                </a:gs>
                <a:gs pos="73000">
                  <a:srgbClr val="F6505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1357290" y="242886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33000">
                  <a:schemeClr val="accent1">
                    <a:lumMod val="40000"/>
                    <a:lumOff val="60000"/>
                  </a:schemeClr>
                </a:gs>
                <a:gs pos="73000">
                  <a:schemeClr val="accent1">
                    <a:lumMod val="75000"/>
                  </a:schemeClr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олилиния 11"/>
            <p:cNvSpPr/>
            <p:nvPr/>
          </p:nvSpPr>
          <p:spPr>
            <a:xfrm flipH="1" flipV="1">
              <a:off x="2418469" y="2704229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38000">
                  <a:srgbClr val="FFFF99"/>
                </a:gs>
                <a:gs pos="73000">
                  <a:srgbClr val="FFC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олилиния 12"/>
            <p:cNvSpPr/>
            <p:nvPr/>
          </p:nvSpPr>
          <p:spPr>
            <a:xfrm flipH="1" flipV="1">
              <a:off x="2714612" y="171448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600"/>
                </a:gs>
                <a:gs pos="38000">
                  <a:schemeClr val="accent3">
                    <a:lumMod val="60000"/>
                    <a:lumOff val="40000"/>
                  </a:schemeClr>
                </a:gs>
                <a:gs pos="73000">
                  <a:srgbClr val="008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 flipH="1">
            <a:off x="7429520" y="6326639"/>
            <a:ext cx="1000164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1300710 w 1357290"/>
              <a:gd name="connsiteY3" fmla="*/ 379536 h 379536"/>
              <a:gd name="connsiteX4" fmla="*/ 0 w 1357290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1793" h="379536">
                <a:moveTo>
                  <a:pt x="0" y="22370"/>
                </a:moveTo>
                <a:lnTo>
                  <a:pt x="5943" y="22370"/>
                </a:lnTo>
                <a:cubicBezTo>
                  <a:pt x="666633" y="0"/>
                  <a:pt x="529843" y="260481"/>
                  <a:pt x="791793" y="379536"/>
                </a:cubicBezTo>
                <a:lnTo>
                  <a:pt x="735213" y="379536"/>
                </a:lnTo>
                <a:cubicBezTo>
                  <a:pt x="427436" y="325406"/>
                  <a:pt x="249225" y="275916"/>
                  <a:pt x="0" y="2237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27"/>
          <p:cNvGrpSpPr/>
          <p:nvPr/>
        </p:nvGrpSpPr>
        <p:grpSpPr>
          <a:xfrm>
            <a:off x="5000628" y="71426"/>
            <a:ext cx="357190" cy="428628"/>
            <a:chOff x="428596" y="2071678"/>
            <a:chExt cx="642942" cy="642942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Равнобедренный треугольник 25">
              <a:hlinkClick r:id="" action="ppaction://hlinkshowjump?jump=nextslide"/>
            </p:cNvPr>
            <p:cNvSpPr/>
            <p:nvPr/>
          </p:nvSpPr>
          <p:spPr>
            <a:xfrm rot="5400000">
              <a:off x="464315" y="2107397"/>
              <a:ext cx="642942" cy="571504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Равнобедренный треугольник 26">
              <a:hlinkClick r:id="" action="ppaction://hlinkshowjump?jump=nextslide"/>
            </p:cNvPr>
            <p:cNvSpPr/>
            <p:nvPr/>
          </p:nvSpPr>
          <p:spPr>
            <a:xfrm rot="5400000">
              <a:off x="392877" y="2178835"/>
              <a:ext cx="500066" cy="428628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28"/>
          <p:cNvGrpSpPr/>
          <p:nvPr/>
        </p:nvGrpSpPr>
        <p:grpSpPr>
          <a:xfrm rot="10800000">
            <a:off x="4429124" y="71427"/>
            <a:ext cx="357190" cy="428628"/>
            <a:chOff x="428596" y="2071678"/>
            <a:chExt cx="642942" cy="642942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0" name="Равнобедренный треугольник 29">
              <a:hlinkClick r:id="" action="ppaction://hlinkshowjump?jump=previousslide"/>
            </p:cNvPr>
            <p:cNvSpPr/>
            <p:nvPr/>
          </p:nvSpPr>
          <p:spPr>
            <a:xfrm rot="5400000">
              <a:off x="464315" y="2107397"/>
              <a:ext cx="642942" cy="571504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Равнобедренный треугольник 30">
              <a:hlinkClick r:id="" action="ppaction://hlinkshowjump?jump=previousslide"/>
            </p:cNvPr>
            <p:cNvSpPr/>
            <p:nvPr/>
          </p:nvSpPr>
          <p:spPr>
            <a:xfrm rot="5400000">
              <a:off x="392877" y="2178835"/>
              <a:ext cx="500066" cy="428628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4" name="Умножение 33">
            <a:hlinkClick r:id="" action="ppaction://hlinkshowjump?jump=endshow"/>
          </p:cNvPr>
          <p:cNvSpPr/>
          <p:nvPr/>
        </p:nvSpPr>
        <p:spPr>
          <a:xfrm>
            <a:off x="3214678" y="0"/>
            <a:ext cx="571504" cy="571480"/>
          </a:xfrm>
          <a:prstGeom prst="mathMultiply">
            <a:avLst/>
          </a:prstGeom>
          <a:solidFill>
            <a:srgbClr val="A20000"/>
          </a:solidFill>
          <a:ln>
            <a:noFill/>
          </a:ln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plastic">
            <a:bevelT h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36"/>
          <p:cNvGrpSpPr/>
          <p:nvPr/>
        </p:nvGrpSpPr>
        <p:grpSpPr>
          <a:xfrm>
            <a:off x="5357818" y="107145"/>
            <a:ext cx="500066" cy="357190"/>
            <a:chOff x="1214414" y="1571612"/>
            <a:chExt cx="500066" cy="500066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5" name="Нашивка 34">
              <a:hlinkClick r:id="" action="ppaction://hlinkshowjump?jump=lastslide"/>
            </p:cNvPr>
            <p:cNvSpPr/>
            <p:nvPr/>
          </p:nvSpPr>
          <p:spPr>
            <a:xfrm>
              <a:off x="1214414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rgbClr val="00B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6" name="Нашивка 35">
              <a:hlinkClick r:id="" action="ppaction://hlinkshowjump?jump=lastslide"/>
            </p:cNvPr>
            <p:cNvSpPr/>
            <p:nvPr/>
          </p:nvSpPr>
          <p:spPr>
            <a:xfrm>
              <a:off x="1357290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Группа 37"/>
          <p:cNvGrpSpPr/>
          <p:nvPr/>
        </p:nvGrpSpPr>
        <p:grpSpPr>
          <a:xfrm rot="10800000">
            <a:off x="3876672" y="107145"/>
            <a:ext cx="500066" cy="357190"/>
            <a:chOff x="1214414" y="1571612"/>
            <a:chExt cx="500066" cy="500066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9" name="Нашивка 38">
              <a:hlinkClick r:id="" action="ppaction://hlinkshowjump?jump=firstslide"/>
            </p:cNvPr>
            <p:cNvSpPr/>
            <p:nvPr/>
          </p:nvSpPr>
          <p:spPr>
            <a:xfrm>
              <a:off x="1214414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rgbClr val="00B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40" name="Нашивка 39">
              <a:hlinkClick r:id="" action="ppaction://hlinkshowjump?jump=firstslide"/>
            </p:cNvPr>
            <p:cNvSpPr/>
            <p:nvPr/>
          </p:nvSpPr>
          <p:spPr>
            <a:xfrm>
              <a:off x="1357290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33" name="Содержимое 3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428596" y="1214422"/>
            <a:ext cx="8429684" cy="514353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/>
          <a:srcRect l="6974" t="8621" r="4985" b="13793"/>
          <a:stretch>
            <a:fillRect/>
          </a:stretch>
        </p:blipFill>
        <p:spPr bwMode="auto">
          <a:xfrm>
            <a:off x="785786" y="1428736"/>
            <a:ext cx="7856592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8" name="Прямоугольник 37"/>
          <p:cNvSpPr/>
          <p:nvPr/>
        </p:nvSpPr>
        <p:spPr>
          <a:xfrm>
            <a:off x="3071802" y="4857760"/>
            <a:ext cx="36188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Интернет</a:t>
            </a:r>
            <a:endParaRPr lang="ru-RU" sz="6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500826" y="357166"/>
            <a:ext cx="235192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5 баллов</a:t>
            </a:r>
            <a:endParaRPr lang="ru-RU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олилиния 31"/>
          <p:cNvSpPr/>
          <p:nvPr/>
        </p:nvSpPr>
        <p:spPr>
          <a:xfrm rot="10800000">
            <a:off x="342870" y="526722"/>
            <a:ext cx="8572560" cy="616238"/>
          </a:xfrm>
          <a:custGeom>
            <a:avLst/>
            <a:gdLst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0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000364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67767"/>
              <a:gd name="connsiteX1" fmla="*/ 3538099 w 3538099"/>
              <a:gd name="connsiteY1" fmla="*/ 0 h 367767"/>
              <a:gd name="connsiteX2" fmla="*/ 3038001 w 3538099"/>
              <a:gd name="connsiteY2" fmla="*/ 357166 h 367767"/>
              <a:gd name="connsiteX3" fmla="*/ 463243 w 3538099"/>
              <a:gd name="connsiteY3" fmla="*/ 357136 h 367767"/>
              <a:gd name="connsiteX4" fmla="*/ 37637 w 3538099"/>
              <a:gd name="connsiteY4" fmla="*/ 0 h 367767"/>
              <a:gd name="connsiteX0" fmla="*/ 37637 w 3538099"/>
              <a:gd name="connsiteY0" fmla="*/ 0 h 367767"/>
              <a:gd name="connsiteX1" fmla="*/ 3538099 w 3538099"/>
              <a:gd name="connsiteY1" fmla="*/ 0 h 367767"/>
              <a:gd name="connsiteX2" fmla="*/ 3038001 w 3538099"/>
              <a:gd name="connsiteY2" fmla="*/ 357166 h 367767"/>
              <a:gd name="connsiteX3" fmla="*/ 463243 w 3538099"/>
              <a:gd name="connsiteY3" fmla="*/ 357136 h 367767"/>
              <a:gd name="connsiteX4" fmla="*/ 37637 w 3538099"/>
              <a:gd name="connsiteY4" fmla="*/ 0 h 367767"/>
              <a:gd name="connsiteX0" fmla="*/ 37637 w 3538099"/>
              <a:gd name="connsiteY0" fmla="*/ 0 h 385637"/>
              <a:gd name="connsiteX1" fmla="*/ 3538099 w 3538099"/>
              <a:gd name="connsiteY1" fmla="*/ 0 h 385637"/>
              <a:gd name="connsiteX2" fmla="*/ 3038001 w 3538099"/>
              <a:gd name="connsiteY2" fmla="*/ 357166 h 385637"/>
              <a:gd name="connsiteX3" fmla="*/ 463243 w 3538099"/>
              <a:gd name="connsiteY3" fmla="*/ 357136 h 385637"/>
              <a:gd name="connsiteX4" fmla="*/ 37637 w 3538099"/>
              <a:gd name="connsiteY4" fmla="*/ 0 h 385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38099" h="385637">
                <a:moveTo>
                  <a:pt x="37637" y="0"/>
                </a:moveTo>
                <a:lnTo>
                  <a:pt x="3538099" y="0"/>
                </a:lnTo>
                <a:cubicBezTo>
                  <a:pt x="3493553" y="385637"/>
                  <a:pt x="3534600" y="357628"/>
                  <a:pt x="3038001" y="357166"/>
                </a:cubicBezTo>
                <a:lnTo>
                  <a:pt x="463243" y="357136"/>
                </a:lnTo>
                <a:cubicBezTo>
                  <a:pt x="0" y="356300"/>
                  <a:pt x="66929" y="324213"/>
                  <a:pt x="37637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0" y="6326638"/>
            <a:ext cx="1428728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2821769" y="0"/>
            <a:ext cx="3500462" cy="571480"/>
          </a:xfrm>
          <a:custGeom>
            <a:avLst/>
            <a:gdLst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0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000364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462" h="357628">
                <a:moveTo>
                  <a:pt x="0" y="0"/>
                </a:moveTo>
                <a:lnTo>
                  <a:pt x="3500462" y="0"/>
                </a:lnTo>
                <a:cubicBezTo>
                  <a:pt x="3333763" y="119055"/>
                  <a:pt x="3496963" y="357628"/>
                  <a:pt x="3000364" y="357166"/>
                </a:cubicBezTo>
                <a:lnTo>
                  <a:pt x="571472" y="357166"/>
                </a:lnTo>
                <a:cubicBezTo>
                  <a:pt x="108229" y="356330"/>
                  <a:pt x="190491" y="119055"/>
                  <a:pt x="0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>
            <a:hlinkClick r:id="rId3" action="ppaction://hlinksldjump"/>
          </p:cNvPr>
          <p:cNvSpPr/>
          <p:nvPr/>
        </p:nvSpPr>
        <p:spPr>
          <a:xfrm flipH="1">
            <a:off x="7429520" y="6326639"/>
            <a:ext cx="1714480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8"/>
          <p:cNvGrpSpPr/>
          <p:nvPr/>
        </p:nvGrpSpPr>
        <p:grpSpPr>
          <a:xfrm>
            <a:off x="153235" y="6216381"/>
            <a:ext cx="571504" cy="571480"/>
            <a:chOff x="1357290" y="1428736"/>
            <a:chExt cx="2489931" cy="2307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Полилиния 9"/>
            <p:cNvSpPr/>
            <p:nvPr/>
          </p:nvSpPr>
          <p:spPr>
            <a:xfrm>
              <a:off x="1643042" y="1428736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/>
                </a:gs>
                <a:gs pos="33000">
                  <a:srgbClr val="FF9933"/>
                </a:gs>
                <a:gs pos="73000">
                  <a:srgbClr val="F6505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1357290" y="242886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33000">
                  <a:schemeClr val="accent1">
                    <a:lumMod val="40000"/>
                    <a:lumOff val="60000"/>
                  </a:schemeClr>
                </a:gs>
                <a:gs pos="73000">
                  <a:schemeClr val="accent1">
                    <a:lumMod val="75000"/>
                  </a:schemeClr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олилиния 11"/>
            <p:cNvSpPr/>
            <p:nvPr/>
          </p:nvSpPr>
          <p:spPr>
            <a:xfrm flipH="1" flipV="1">
              <a:off x="2418469" y="2704229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38000">
                  <a:srgbClr val="FFFF99"/>
                </a:gs>
                <a:gs pos="73000">
                  <a:srgbClr val="FFC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олилиния 12"/>
            <p:cNvSpPr/>
            <p:nvPr/>
          </p:nvSpPr>
          <p:spPr>
            <a:xfrm flipH="1" flipV="1">
              <a:off x="2714612" y="171448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600"/>
                </a:gs>
                <a:gs pos="38000">
                  <a:schemeClr val="accent3">
                    <a:lumMod val="60000"/>
                    <a:lumOff val="40000"/>
                  </a:schemeClr>
                </a:gs>
                <a:gs pos="73000">
                  <a:srgbClr val="008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 flipH="1">
            <a:off x="7429520" y="6326639"/>
            <a:ext cx="1000164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1300710 w 1357290"/>
              <a:gd name="connsiteY3" fmla="*/ 379536 h 379536"/>
              <a:gd name="connsiteX4" fmla="*/ 0 w 1357290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1793" h="379536">
                <a:moveTo>
                  <a:pt x="0" y="22370"/>
                </a:moveTo>
                <a:lnTo>
                  <a:pt x="5943" y="22370"/>
                </a:lnTo>
                <a:cubicBezTo>
                  <a:pt x="666633" y="0"/>
                  <a:pt x="529843" y="260481"/>
                  <a:pt x="791793" y="379536"/>
                </a:cubicBezTo>
                <a:lnTo>
                  <a:pt x="735213" y="379536"/>
                </a:lnTo>
                <a:cubicBezTo>
                  <a:pt x="427436" y="325406"/>
                  <a:pt x="249225" y="275916"/>
                  <a:pt x="0" y="2237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27"/>
          <p:cNvGrpSpPr/>
          <p:nvPr/>
        </p:nvGrpSpPr>
        <p:grpSpPr>
          <a:xfrm>
            <a:off x="5000628" y="71426"/>
            <a:ext cx="357190" cy="428628"/>
            <a:chOff x="428596" y="2071678"/>
            <a:chExt cx="642942" cy="642942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Равнобедренный треугольник 25">
              <a:hlinkClick r:id="" action="ppaction://hlinkshowjump?jump=nextslide"/>
            </p:cNvPr>
            <p:cNvSpPr/>
            <p:nvPr/>
          </p:nvSpPr>
          <p:spPr>
            <a:xfrm rot="5400000">
              <a:off x="464315" y="2107397"/>
              <a:ext cx="642942" cy="571504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Равнобедренный треугольник 26">
              <a:hlinkClick r:id="" action="ppaction://hlinkshowjump?jump=nextslide"/>
            </p:cNvPr>
            <p:cNvSpPr/>
            <p:nvPr/>
          </p:nvSpPr>
          <p:spPr>
            <a:xfrm rot="5400000">
              <a:off x="392877" y="2178835"/>
              <a:ext cx="500066" cy="428628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28"/>
          <p:cNvGrpSpPr/>
          <p:nvPr/>
        </p:nvGrpSpPr>
        <p:grpSpPr>
          <a:xfrm rot="10800000">
            <a:off x="4429124" y="71427"/>
            <a:ext cx="357190" cy="428628"/>
            <a:chOff x="428596" y="2071678"/>
            <a:chExt cx="642942" cy="642942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0" name="Равнобедренный треугольник 29">
              <a:hlinkClick r:id="" action="ppaction://hlinkshowjump?jump=previousslide"/>
            </p:cNvPr>
            <p:cNvSpPr/>
            <p:nvPr/>
          </p:nvSpPr>
          <p:spPr>
            <a:xfrm rot="5400000">
              <a:off x="464315" y="2107397"/>
              <a:ext cx="642942" cy="571504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Равнобедренный треугольник 30">
              <a:hlinkClick r:id="" action="ppaction://hlinkshowjump?jump=previousslide"/>
            </p:cNvPr>
            <p:cNvSpPr/>
            <p:nvPr/>
          </p:nvSpPr>
          <p:spPr>
            <a:xfrm rot="5400000">
              <a:off x="392877" y="2178835"/>
              <a:ext cx="500066" cy="428628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4" name="Умножение 33">
            <a:hlinkClick r:id="" action="ppaction://hlinkshowjump?jump=endshow"/>
          </p:cNvPr>
          <p:cNvSpPr/>
          <p:nvPr/>
        </p:nvSpPr>
        <p:spPr>
          <a:xfrm>
            <a:off x="3214678" y="0"/>
            <a:ext cx="571504" cy="571480"/>
          </a:xfrm>
          <a:prstGeom prst="mathMultiply">
            <a:avLst/>
          </a:prstGeom>
          <a:solidFill>
            <a:srgbClr val="A20000"/>
          </a:solidFill>
          <a:ln>
            <a:noFill/>
          </a:ln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plastic">
            <a:bevelT h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36"/>
          <p:cNvGrpSpPr/>
          <p:nvPr/>
        </p:nvGrpSpPr>
        <p:grpSpPr>
          <a:xfrm>
            <a:off x="5357818" y="107145"/>
            <a:ext cx="500066" cy="357190"/>
            <a:chOff x="1214414" y="1571612"/>
            <a:chExt cx="500066" cy="500066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5" name="Нашивка 34">
              <a:hlinkClick r:id="" action="ppaction://hlinkshowjump?jump=lastslide"/>
            </p:cNvPr>
            <p:cNvSpPr/>
            <p:nvPr/>
          </p:nvSpPr>
          <p:spPr>
            <a:xfrm>
              <a:off x="1214414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rgbClr val="00B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6" name="Нашивка 35">
              <a:hlinkClick r:id="" action="ppaction://hlinkshowjump?jump=lastslide"/>
            </p:cNvPr>
            <p:cNvSpPr/>
            <p:nvPr/>
          </p:nvSpPr>
          <p:spPr>
            <a:xfrm>
              <a:off x="1357290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Группа 37"/>
          <p:cNvGrpSpPr/>
          <p:nvPr/>
        </p:nvGrpSpPr>
        <p:grpSpPr>
          <a:xfrm rot="10800000">
            <a:off x="3876672" y="107145"/>
            <a:ext cx="500066" cy="357190"/>
            <a:chOff x="1214414" y="1571612"/>
            <a:chExt cx="500066" cy="500066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9" name="Нашивка 38">
              <a:hlinkClick r:id="" action="ppaction://hlinkshowjump?jump=firstslide"/>
            </p:cNvPr>
            <p:cNvSpPr/>
            <p:nvPr/>
          </p:nvSpPr>
          <p:spPr>
            <a:xfrm>
              <a:off x="1214414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rgbClr val="00B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40" name="Нашивка 39">
              <a:hlinkClick r:id="" action="ppaction://hlinkshowjump?jump=firstslide"/>
            </p:cNvPr>
            <p:cNvSpPr/>
            <p:nvPr/>
          </p:nvSpPr>
          <p:spPr>
            <a:xfrm>
              <a:off x="1357290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33" name="Содержимое 3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428596" y="1214422"/>
            <a:ext cx="8429684" cy="514353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071802" y="4857760"/>
            <a:ext cx="443294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Клавиатура</a:t>
            </a:r>
            <a:endParaRPr lang="ru-RU" sz="6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0" name="Picture 2" descr="http://cl.rushkolnik.ru/tw_files2/urls_1/29/d-28408/28408_html_m55bff6bd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1928802"/>
            <a:ext cx="7429552" cy="2971821"/>
          </a:xfrm>
          <a:prstGeom prst="rect">
            <a:avLst/>
          </a:prstGeom>
          <a:noFill/>
        </p:spPr>
      </p:pic>
      <p:sp>
        <p:nvSpPr>
          <p:cNvPr id="41" name="Прямоугольник 40"/>
          <p:cNvSpPr/>
          <p:nvPr/>
        </p:nvSpPr>
        <p:spPr>
          <a:xfrm>
            <a:off x="6500826" y="357166"/>
            <a:ext cx="235192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5 баллов</a:t>
            </a:r>
            <a:endParaRPr lang="ru-RU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4357694"/>
            <a:ext cx="8201028" cy="969959"/>
          </a:xfrm>
          <a:effectLst>
            <a:outerShdw blurRad="520700" dir="5400000" algn="ctr" rotWithShape="0">
              <a:schemeClr val="bg1"/>
            </a:outerShdw>
          </a:effectLst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8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1 тур </a:t>
            </a:r>
            <a:br>
              <a:rPr lang="ru-RU" sz="8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8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«Из чего же…»</a:t>
            </a:r>
            <a:endParaRPr lang="ru-RU" sz="8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0" y="6326638"/>
            <a:ext cx="1428728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2821769" y="0"/>
            <a:ext cx="3500462" cy="571480"/>
          </a:xfrm>
          <a:custGeom>
            <a:avLst/>
            <a:gdLst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0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000364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462" h="357628">
                <a:moveTo>
                  <a:pt x="0" y="0"/>
                </a:moveTo>
                <a:lnTo>
                  <a:pt x="3500462" y="0"/>
                </a:lnTo>
                <a:cubicBezTo>
                  <a:pt x="3333763" y="119055"/>
                  <a:pt x="3496963" y="357628"/>
                  <a:pt x="3000364" y="357166"/>
                </a:cubicBezTo>
                <a:lnTo>
                  <a:pt x="571472" y="357166"/>
                </a:lnTo>
                <a:cubicBezTo>
                  <a:pt x="108229" y="356330"/>
                  <a:pt x="190491" y="119055"/>
                  <a:pt x="0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 flipH="1">
            <a:off x="7429520" y="6326639"/>
            <a:ext cx="1714480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8"/>
          <p:cNvGrpSpPr/>
          <p:nvPr/>
        </p:nvGrpSpPr>
        <p:grpSpPr>
          <a:xfrm>
            <a:off x="153235" y="6216381"/>
            <a:ext cx="571504" cy="571480"/>
            <a:chOff x="1357290" y="1428736"/>
            <a:chExt cx="2489931" cy="2307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Полилиния 9"/>
            <p:cNvSpPr/>
            <p:nvPr/>
          </p:nvSpPr>
          <p:spPr>
            <a:xfrm>
              <a:off x="1643042" y="1428736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/>
                </a:gs>
                <a:gs pos="33000">
                  <a:srgbClr val="FF9933"/>
                </a:gs>
                <a:gs pos="73000">
                  <a:srgbClr val="F6505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1357290" y="242886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33000">
                  <a:schemeClr val="accent1">
                    <a:lumMod val="40000"/>
                    <a:lumOff val="60000"/>
                  </a:schemeClr>
                </a:gs>
                <a:gs pos="73000">
                  <a:schemeClr val="accent1">
                    <a:lumMod val="75000"/>
                  </a:schemeClr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олилиния 11"/>
            <p:cNvSpPr/>
            <p:nvPr/>
          </p:nvSpPr>
          <p:spPr>
            <a:xfrm flipH="1" flipV="1">
              <a:off x="2418469" y="2704229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38000">
                  <a:srgbClr val="FFFF99"/>
                </a:gs>
                <a:gs pos="73000">
                  <a:srgbClr val="FFC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олилиния 12"/>
            <p:cNvSpPr/>
            <p:nvPr/>
          </p:nvSpPr>
          <p:spPr>
            <a:xfrm flipH="1" flipV="1">
              <a:off x="2714612" y="171448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600"/>
                </a:gs>
                <a:gs pos="38000">
                  <a:schemeClr val="accent3">
                    <a:lumMod val="60000"/>
                    <a:lumOff val="40000"/>
                  </a:schemeClr>
                </a:gs>
                <a:gs pos="73000">
                  <a:srgbClr val="008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 flipH="1">
            <a:off x="7429520" y="6326639"/>
            <a:ext cx="1000164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1300710 w 1357290"/>
              <a:gd name="connsiteY3" fmla="*/ 379536 h 379536"/>
              <a:gd name="connsiteX4" fmla="*/ 0 w 1357290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1793" h="379536">
                <a:moveTo>
                  <a:pt x="0" y="22370"/>
                </a:moveTo>
                <a:lnTo>
                  <a:pt x="5943" y="22370"/>
                </a:lnTo>
                <a:cubicBezTo>
                  <a:pt x="666633" y="0"/>
                  <a:pt x="529843" y="260481"/>
                  <a:pt x="791793" y="379536"/>
                </a:cubicBezTo>
                <a:lnTo>
                  <a:pt x="735213" y="379536"/>
                </a:lnTo>
                <a:cubicBezTo>
                  <a:pt x="427436" y="325406"/>
                  <a:pt x="249225" y="275916"/>
                  <a:pt x="0" y="2237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" name="Группа 20"/>
          <p:cNvGrpSpPr/>
          <p:nvPr/>
        </p:nvGrpSpPr>
        <p:grpSpPr>
          <a:xfrm>
            <a:off x="2928926" y="1285860"/>
            <a:ext cx="3286148" cy="2878709"/>
            <a:chOff x="1357290" y="1428736"/>
            <a:chExt cx="2489931" cy="2307205"/>
          </a:xfrm>
          <a:effectLst/>
          <a:scene3d>
            <a:camera prst="perspectiveRelaxedModerately"/>
            <a:lightRig rig="threePt" dir="t"/>
          </a:scene3d>
        </p:grpSpPr>
        <p:sp>
          <p:nvSpPr>
            <p:cNvPr id="22" name="Полилиния 21"/>
            <p:cNvSpPr/>
            <p:nvPr/>
          </p:nvSpPr>
          <p:spPr>
            <a:xfrm>
              <a:off x="1643042" y="1428736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alpha val="60000"/>
                  </a:srgbClr>
                </a:gs>
                <a:gs pos="33000">
                  <a:srgbClr val="FF9933">
                    <a:alpha val="60000"/>
                  </a:srgbClr>
                </a:gs>
                <a:gs pos="73000">
                  <a:srgbClr val="F65050">
                    <a:alpha val="60000"/>
                  </a:srgbClr>
                </a:gs>
              </a:gsLst>
              <a:lin ang="900000" scaled="0"/>
              <a:tileRect/>
            </a:gradFill>
            <a:ln>
              <a:noFill/>
            </a:ln>
            <a:effectLst/>
            <a:sp3d prstMaterial="softEdge">
              <a:bevelT w="209550"/>
              <a:bevelB w="203200" h="165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олилиния 22"/>
            <p:cNvSpPr/>
            <p:nvPr/>
          </p:nvSpPr>
          <p:spPr>
            <a:xfrm>
              <a:off x="1357290" y="242886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lumMod val="75000"/>
                    <a:alpha val="60000"/>
                  </a:schemeClr>
                </a:gs>
                <a:gs pos="33000">
                  <a:schemeClr val="accent1">
                    <a:lumMod val="40000"/>
                    <a:lumOff val="60000"/>
                    <a:alpha val="60000"/>
                  </a:schemeClr>
                </a:gs>
                <a:gs pos="73000">
                  <a:schemeClr val="accent1">
                    <a:lumMod val="75000"/>
                    <a:alpha val="60000"/>
                  </a:schemeClr>
                </a:gs>
              </a:gsLst>
              <a:lin ang="900000" scaled="0"/>
              <a:tileRect/>
            </a:gradFill>
            <a:ln>
              <a:noFill/>
            </a:ln>
            <a:effectLst/>
            <a:sp3d prstMaterial="softEdge">
              <a:bevelT w="209550"/>
              <a:bevelB w="203200" h="165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олилиния 23"/>
            <p:cNvSpPr/>
            <p:nvPr/>
          </p:nvSpPr>
          <p:spPr>
            <a:xfrm flipH="1" flipV="1">
              <a:off x="2418469" y="2704229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alpha val="60000"/>
                  </a:srgbClr>
                </a:gs>
                <a:gs pos="38000">
                  <a:srgbClr val="FFFF99">
                    <a:alpha val="60000"/>
                  </a:srgbClr>
                </a:gs>
                <a:gs pos="73000">
                  <a:srgbClr val="FFC000">
                    <a:alpha val="60000"/>
                  </a:srgbClr>
                </a:gs>
              </a:gsLst>
              <a:lin ang="900000" scaled="0"/>
              <a:tileRect/>
            </a:gradFill>
            <a:ln>
              <a:noFill/>
            </a:ln>
            <a:effectLst/>
            <a:sp3d prstMaterial="softEdge">
              <a:bevelT w="209550"/>
              <a:bevelB w="203200" h="165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олилиния 24"/>
            <p:cNvSpPr/>
            <p:nvPr/>
          </p:nvSpPr>
          <p:spPr>
            <a:xfrm flipH="1" flipV="1">
              <a:off x="2714612" y="171448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600">
                    <a:alpha val="60000"/>
                  </a:srgbClr>
                </a:gs>
                <a:gs pos="38000">
                  <a:schemeClr val="accent3">
                    <a:lumMod val="60000"/>
                    <a:lumOff val="40000"/>
                    <a:alpha val="60000"/>
                  </a:schemeClr>
                </a:gs>
                <a:gs pos="73000">
                  <a:srgbClr val="008000">
                    <a:alpha val="60000"/>
                  </a:srgbClr>
                </a:gs>
              </a:gsLst>
              <a:lin ang="900000" scaled="0"/>
              <a:tileRect/>
            </a:gradFill>
            <a:ln>
              <a:noFill/>
            </a:ln>
            <a:effectLst/>
            <a:sp3d prstMaterial="softEdge">
              <a:bevelT w="209550"/>
              <a:bevelB w="203200" h="165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2" name="Группа 8"/>
          <p:cNvGrpSpPr/>
          <p:nvPr/>
        </p:nvGrpSpPr>
        <p:grpSpPr>
          <a:xfrm>
            <a:off x="5572132" y="0"/>
            <a:ext cx="571504" cy="571480"/>
            <a:chOff x="1357290" y="1428736"/>
            <a:chExt cx="2489931" cy="2307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Полилиния 32"/>
            <p:cNvSpPr/>
            <p:nvPr/>
          </p:nvSpPr>
          <p:spPr>
            <a:xfrm>
              <a:off x="1643042" y="1428736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/>
                </a:gs>
                <a:gs pos="33000">
                  <a:srgbClr val="FF9933"/>
                </a:gs>
                <a:gs pos="73000">
                  <a:srgbClr val="F6505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олилиния 36"/>
            <p:cNvSpPr/>
            <p:nvPr/>
          </p:nvSpPr>
          <p:spPr>
            <a:xfrm>
              <a:off x="1357290" y="242886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33000">
                  <a:schemeClr val="accent1">
                    <a:lumMod val="40000"/>
                    <a:lumOff val="60000"/>
                  </a:schemeClr>
                </a:gs>
                <a:gs pos="73000">
                  <a:schemeClr val="accent1">
                    <a:lumMod val="75000"/>
                  </a:schemeClr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Полилиния 37"/>
            <p:cNvSpPr/>
            <p:nvPr/>
          </p:nvSpPr>
          <p:spPr>
            <a:xfrm flipH="1" flipV="1">
              <a:off x="2418469" y="2704229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38000">
                  <a:srgbClr val="FFFF99"/>
                </a:gs>
                <a:gs pos="73000">
                  <a:srgbClr val="FFC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Полилиния 40"/>
            <p:cNvSpPr/>
            <p:nvPr/>
          </p:nvSpPr>
          <p:spPr>
            <a:xfrm flipH="1" flipV="1">
              <a:off x="2714612" y="171448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600"/>
                </a:gs>
                <a:gs pos="38000">
                  <a:schemeClr val="accent3">
                    <a:lumMod val="60000"/>
                    <a:lumOff val="40000"/>
                  </a:schemeClr>
                </a:gs>
                <a:gs pos="73000">
                  <a:srgbClr val="008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6" name="Рисунок 25" descr="http://licey97.ru/UserImages/156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9520" y="214290"/>
            <a:ext cx="1166803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олилиния 31"/>
          <p:cNvSpPr/>
          <p:nvPr/>
        </p:nvSpPr>
        <p:spPr>
          <a:xfrm rot="10800000">
            <a:off x="342870" y="526722"/>
            <a:ext cx="8572560" cy="616238"/>
          </a:xfrm>
          <a:custGeom>
            <a:avLst/>
            <a:gdLst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0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000364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67767"/>
              <a:gd name="connsiteX1" fmla="*/ 3538099 w 3538099"/>
              <a:gd name="connsiteY1" fmla="*/ 0 h 367767"/>
              <a:gd name="connsiteX2" fmla="*/ 3038001 w 3538099"/>
              <a:gd name="connsiteY2" fmla="*/ 357166 h 367767"/>
              <a:gd name="connsiteX3" fmla="*/ 463243 w 3538099"/>
              <a:gd name="connsiteY3" fmla="*/ 357136 h 367767"/>
              <a:gd name="connsiteX4" fmla="*/ 37637 w 3538099"/>
              <a:gd name="connsiteY4" fmla="*/ 0 h 367767"/>
              <a:gd name="connsiteX0" fmla="*/ 37637 w 3538099"/>
              <a:gd name="connsiteY0" fmla="*/ 0 h 367767"/>
              <a:gd name="connsiteX1" fmla="*/ 3538099 w 3538099"/>
              <a:gd name="connsiteY1" fmla="*/ 0 h 367767"/>
              <a:gd name="connsiteX2" fmla="*/ 3038001 w 3538099"/>
              <a:gd name="connsiteY2" fmla="*/ 357166 h 367767"/>
              <a:gd name="connsiteX3" fmla="*/ 463243 w 3538099"/>
              <a:gd name="connsiteY3" fmla="*/ 357136 h 367767"/>
              <a:gd name="connsiteX4" fmla="*/ 37637 w 3538099"/>
              <a:gd name="connsiteY4" fmla="*/ 0 h 367767"/>
              <a:gd name="connsiteX0" fmla="*/ 37637 w 3538099"/>
              <a:gd name="connsiteY0" fmla="*/ 0 h 385637"/>
              <a:gd name="connsiteX1" fmla="*/ 3538099 w 3538099"/>
              <a:gd name="connsiteY1" fmla="*/ 0 h 385637"/>
              <a:gd name="connsiteX2" fmla="*/ 3038001 w 3538099"/>
              <a:gd name="connsiteY2" fmla="*/ 357166 h 385637"/>
              <a:gd name="connsiteX3" fmla="*/ 463243 w 3538099"/>
              <a:gd name="connsiteY3" fmla="*/ 357136 h 385637"/>
              <a:gd name="connsiteX4" fmla="*/ 37637 w 3538099"/>
              <a:gd name="connsiteY4" fmla="*/ 0 h 385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38099" h="385637">
                <a:moveTo>
                  <a:pt x="37637" y="0"/>
                </a:moveTo>
                <a:lnTo>
                  <a:pt x="3538099" y="0"/>
                </a:lnTo>
                <a:cubicBezTo>
                  <a:pt x="3493553" y="385637"/>
                  <a:pt x="3534600" y="357628"/>
                  <a:pt x="3038001" y="357166"/>
                </a:cubicBezTo>
                <a:lnTo>
                  <a:pt x="463243" y="357136"/>
                </a:lnTo>
                <a:cubicBezTo>
                  <a:pt x="0" y="356300"/>
                  <a:pt x="66929" y="324213"/>
                  <a:pt x="37637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0" y="6326638"/>
            <a:ext cx="1428728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2821769" y="0"/>
            <a:ext cx="3500462" cy="571480"/>
          </a:xfrm>
          <a:custGeom>
            <a:avLst/>
            <a:gdLst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0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000364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462" h="357628">
                <a:moveTo>
                  <a:pt x="0" y="0"/>
                </a:moveTo>
                <a:lnTo>
                  <a:pt x="3500462" y="0"/>
                </a:lnTo>
                <a:cubicBezTo>
                  <a:pt x="3333763" y="119055"/>
                  <a:pt x="3496963" y="357628"/>
                  <a:pt x="3000364" y="357166"/>
                </a:cubicBezTo>
                <a:lnTo>
                  <a:pt x="571472" y="357166"/>
                </a:lnTo>
                <a:cubicBezTo>
                  <a:pt x="108229" y="356330"/>
                  <a:pt x="190491" y="119055"/>
                  <a:pt x="0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>
            <a:hlinkClick r:id="rId3" action="ppaction://hlinksldjump"/>
          </p:cNvPr>
          <p:cNvSpPr/>
          <p:nvPr/>
        </p:nvSpPr>
        <p:spPr>
          <a:xfrm flipH="1">
            <a:off x="7429520" y="6326639"/>
            <a:ext cx="1714480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8"/>
          <p:cNvGrpSpPr/>
          <p:nvPr/>
        </p:nvGrpSpPr>
        <p:grpSpPr>
          <a:xfrm>
            <a:off x="153235" y="6216381"/>
            <a:ext cx="571504" cy="571480"/>
            <a:chOff x="1357290" y="1428736"/>
            <a:chExt cx="2489931" cy="2307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Полилиния 9"/>
            <p:cNvSpPr/>
            <p:nvPr/>
          </p:nvSpPr>
          <p:spPr>
            <a:xfrm>
              <a:off x="1643042" y="1428736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/>
                </a:gs>
                <a:gs pos="33000">
                  <a:srgbClr val="FF9933"/>
                </a:gs>
                <a:gs pos="73000">
                  <a:srgbClr val="F6505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1357290" y="242886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33000">
                  <a:schemeClr val="accent1">
                    <a:lumMod val="40000"/>
                    <a:lumOff val="60000"/>
                  </a:schemeClr>
                </a:gs>
                <a:gs pos="73000">
                  <a:schemeClr val="accent1">
                    <a:lumMod val="75000"/>
                  </a:schemeClr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олилиния 11"/>
            <p:cNvSpPr/>
            <p:nvPr/>
          </p:nvSpPr>
          <p:spPr>
            <a:xfrm flipH="1" flipV="1">
              <a:off x="2418469" y="2704229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38000">
                  <a:srgbClr val="FFFF99"/>
                </a:gs>
                <a:gs pos="73000">
                  <a:srgbClr val="FFC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олилиния 12"/>
            <p:cNvSpPr/>
            <p:nvPr/>
          </p:nvSpPr>
          <p:spPr>
            <a:xfrm flipH="1" flipV="1">
              <a:off x="2714612" y="171448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600"/>
                </a:gs>
                <a:gs pos="38000">
                  <a:schemeClr val="accent3">
                    <a:lumMod val="60000"/>
                    <a:lumOff val="40000"/>
                  </a:schemeClr>
                </a:gs>
                <a:gs pos="73000">
                  <a:srgbClr val="008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 flipH="1">
            <a:off x="7429520" y="6326639"/>
            <a:ext cx="1000164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1300710 w 1357290"/>
              <a:gd name="connsiteY3" fmla="*/ 379536 h 379536"/>
              <a:gd name="connsiteX4" fmla="*/ 0 w 1357290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1793" h="379536">
                <a:moveTo>
                  <a:pt x="0" y="22370"/>
                </a:moveTo>
                <a:lnTo>
                  <a:pt x="5943" y="22370"/>
                </a:lnTo>
                <a:cubicBezTo>
                  <a:pt x="666633" y="0"/>
                  <a:pt x="529843" y="260481"/>
                  <a:pt x="791793" y="379536"/>
                </a:cubicBezTo>
                <a:lnTo>
                  <a:pt x="735213" y="379536"/>
                </a:lnTo>
                <a:cubicBezTo>
                  <a:pt x="427436" y="325406"/>
                  <a:pt x="249225" y="275916"/>
                  <a:pt x="0" y="2237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27"/>
          <p:cNvGrpSpPr/>
          <p:nvPr/>
        </p:nvGrpSpPr>
        <p:grpSpPr>
          <a:xfrm>
            <a:off x="5000628" y="71426"/>
            <a:ext cx="357190" cy="428628"/>
            <a:chOff x="428596" y="2071678"/>
            <a:chExt cx="642942" cy="642942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Равнобедренный треугольник 25">
              <a:hlinkClick r:id="" action="ppaction://hlinkshowjump?jump=nextslide"/>
            </p:cNvPr>
            <p:cNvSpPr/>
            <p:nvPr/>
          </p:nvSpPr>
          <p:spPr>
            <a:xfrm rot="5400000">
              <a:off x="464315" y="2107397"/>
              <a:ext cx="642942" cy="571504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Равнобедренный треугольник 26">
              <a:hlinkClick r:id="" action="ppaction://hlinkshowjump?jump=nextslide"/>
            </p:cNvPr>
            <p:cNvSpPr/>
            <p:nvPr/>
          </p:nvSpPr>
          <p:spPr>
            <a:xfrm rot="5400000">
              <a:off x="392877" y="2178835"/>
              <a:ext cx="500066" cy="428628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28"/>
          <p:cNvGrpSpPr/>
          <p:nvPr/>
        </p:nvGrpSpPr>
        <p:grpSpPr>
          <a:xfrm rot="10800000">
            <a:off x="4429124" y="71427"/>
            <a:ext cx="357190" cy="428628"/>
            <a:chOff x="428596" y="2071678"/>
            <a:chExt cx="642942" cy="642942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0" name="Равнобедренный треугольник 29">
              <a:hlinkClick r:id="" action="ppaction://hlinkshowjump?jump=previousslide"/>
            </p:cNvPr>
            <p:cNvSpPr/>
            <p:nvPr/>
          </p:nvSpPr>
          <p:spPr>
            <a:xfrm rot="5400000">
              <a:off x="464315" y="2107397"/>
              <a:ext cx="642942" cy="571504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Равнобедренный треугольник 30">
              <a:hlinkClick r:id="" action="ppaction://hlinkshowjump?jump=previousslide"/>
            </p:cNvPr>
            <p:cNvSpPr/>
            <p:nvPr/>
          </p:nvSpPr>
          <p:spPr>
            <a:xfrm rot="5400000">
              <a:off x="392877" y="2178835"/>
              <a:ext cx="500066" cy="428628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4" name="Умножение 33">
            <a:hlinkClick r:id="" action="ppaction://hlinkshowjump?jump=endshow"/>
          </p:cNvPr>
          <p:cNvSpPr/>
          <p:nvPr/>
        </p:nvSpPr>
        <p:spPr>
          <a:xfrm>
            <a:off x="3214678" y="0"/>
            <a:ext cx="571504" cy="571480"/>
          </a:xfrm>
          <a:prstGeom prst="mathMultiply">
            <a:avLst/>
          </a:prstGeom>
          <a:solidFill>
            <a:srgbClr val="A20000"/>
          </a:solidFill>
          <a:ln>
            <a:noFill/>
          </a:ln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plastic">
            <a:bevelT h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36"/>
          <p:cNvGrpSpPr/>
          <p:nvPr/>
        </p:nvGrpSpPr>
        <p:grpSpPr>
          <a:xfrm>
            <a:off x="5357818" y="107145"/>
            <a:ext cx="500066" cy="357190"/>
            <a:chOff x="1214414" y="1571612"/>
            <a:chExt cx="500066" cy="500066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5" name="Нашивка 34">
              <a:hlinkClick r:id="" action="ppaction://hlinkshowjump?jump=lastslide"/>
            </p:cNvPr>
            <p:cNvSpPr/>
            <p:nvPr/>
          </p:nvSpPr>
          <p:spPr>
            <a:xfrm>
              <a:off x="1214414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rgbClr val="00B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6" name="Нашивка 35">
              <a:hlinkClick r:id="" action="ppaction://hlinkshowjump?jump=lastslide"/>
            </p:cNvPr>
            <p:cNvSpPr/>
            <p:nvPr/>
          </p:nvSpPr>
          <p:spPr>
            <a:xfrm>
              <a:off x="1357290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Группа 37"/>
          <p:cNvGrpSpPr/>
          <p:nvPr/>
        </p:nvGrpSpPr>
        <p:grpSpPr>
          <a:xfrm rot="10800000">
            <a:off x="3876672" y="107145"/>
            <a:ext cx="500066" cy="357190"/>
            <a:chOff x="1214414" y="1571612"/>
            <a:chExt cx="500066" cy="500066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9" name="Нашивка 38">
              <a:hlinkClick r:id="" action="ppaction://hlinkshowjump?jump=firstslide"/>
            </p:cNvPr>
            <p:cNvSpPr/>
            <p:nvPr/>
          </p:nvSpPr>
          <p:spPr>
            <a:xfrm>
              <a:off x="1214414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rgbClr val="00B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40" name="Нашивка 39">
              <a:hlinkClick r:id="" action="ppaction://hlinkshowjump?jump=firstslide"/>
            </p:cNvPr>
            <p:cNvSpPr/>
            <p:nvPr/>
          </p:nvSpPr>
          <p:spPr>
            <a:xfrm>
              <a:off x="1357290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33" name="Содержимое 3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428596" y="1214422"/>
            <a:ext cx="8429684" cy="514353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071802" y="4857760"/>
            <a:ext cx="322678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Пиксель</a:t>
            </a:r>
            <a:endParaRPr lang="ru-RU" sz="6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3186" name="Picture 2" descr="http://cl.rushkolnik.ru/tw_files2/urls_1/29/d-28408/28408_html_m7b22ea3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1714488"/>
            <a:ext cx="7429552" cy="2971821"/>
          </a:xfrm>
          <a:prstGeom prst="rect">
            <a:avLst/>
          </a:prstGeom>
          <a:noFill/>
        </p:spPr>
      </p:pic>
      <p:sp>
        <p:nvSpPr>
          <p:cNvPr id="41" name="Прямоугольник 40"/>
          <p:cNvSpPr/>
          <p:nvPr/>
        </p:nvSpPr>
        <p:spPr>
          <a:xfrm>
            <a:off x="6500826" y="357166"/>
            <a:ext cx="235192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5 баллов</a:t>
            </a:r>
            <a:endParaRPr lang="ru-RU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4429132"/>
            <a:ext cx="8201028" cy="969959"/>
          </a:xfrm>
          <a:effectLst>
            <a:outerShdw blurRad="520700" dir="5400000" algn="ctr" rotWithShape="0">
              <a:schemeClr val="bg1"/>
            </a:outerShdw>
          </a:effectLst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8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Подведем итоги </a:t>
            </a:r>
            <a:endParaRPr lang="ru-RU" sz="8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0" y="6326638"/>
            <a:ext cx="1428728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>
            <a:hlinkClick r:id="rId3" action="ppaction://hlinksldjump"/>
          </p:cNvPr>
          <p:cNvSpPr/>
          <p:nvPr/>
        </p:nvSpPr>
        <p:spPr>
          <a:xfrm>
            <a:off x="2821769" y="0"/>
            <a:ext cx="3500462" cy="571480"/>
          </a:xfrm>
          <a:custGeom>
            <a:avLst/>
            <a:gdLst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0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000364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462" h="357628">
                <a:moveTo>
                  <a:pt x="0" y="0"/>
                </a:moveTo>
                <a:lnTo>
                  <a:pt x="3500462" y="0"/>
                </a:lnTo>
                <a:cubicBezTo>
                  <a:pt x="3333763" y="119055"/>
                  <a:pt x="3496963" y="357628"/>
                  <a:pt x="3000364" y="357166"/>
                </a:cubicBezTo>
                <a:lnTo>
                  <a:pt x="571472" y="357166"/>
                </a:lnTo>
                <a:cubicBezTo>
                  <a:pt x="108229" y="356330"/>
                  <a:pt x="190491" y="119055"/>
                  <a:pt x="0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 flipH="1">
            <a:off x="7429520" y="6326639"/>
            <a:ext cx="1714480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8"/>
          <p:cNvGrpSpPr/>
          <p:nvPr/>
        </p:nvGrpSpPr>
        <p:grpSpPr>
          <a:xfrm>
            <a:off x="285720" y="6072206"/>
            <a:ext cx="571504" cy="571480"/>
            <a:chOff x="1357290" y="1428736"/>
            <a:chExt cx="2489931" cy="2307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Полилиния 9"/>
            <p:cNvSpPr/>
            <p:nvPr/>
          </p:nvSpPr>
          <p:spPr>
            <a:xfrm>
              <a:off x="1643042" y="1428736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/>
                </a:gs>
                <a:gs pos="33000">
                  <a:srgbClr val="FF9933"/>
                </a:gs>
                <a:gs pos="73000">
                  <a:srgbClr val="F6505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1357290" y="242886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33000">
                  <a:schemeClr val="accent1">
                    <a:lumMod val="40000"/>
                    <a:lumOff val="60000"/>
                  </a:schemeClr>
                </a:gs>
                <a:gs pos="73000">
                  <a:schemeClr val="accent1">
                    <a:lumMod val="75000"/>
                  </a:schemeClr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олилиния 11"/>
            <p:cNvSpPr/>
            <p:nvPr/>
          </p:nvSpPr>
          <p:spPr>
            <a:xfrm flipH="1" flipV="1">
              <a:off x="2418469" y="2704229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38000">
                  <a:srgbClr val="FFFF99"/>
                </a:gs>
                <a:gs pos="73000">
                  <a:srgbClr val="FFC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олилиния 12"/>
            <p:cNvSpPr/>
            <p:nvPr/>
          </p:nvSpPr>
          <p:spPr>
            <a:xfrm flipH="1" flipV="1">
              <a:off x="2714612" y="171448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600"/>
                </a:gs>
                <a:gs pos="38000">
                  <a:schemeClr val="accent3">
                    <a:lumMod val="60000"/>
                    <a:lumOff val="40000"/>
                  </a:schemeClr>
                </a:gs>
                <a:gs pos="73000">
                  <a:srgbClr val="008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 flipH="1">
            <a:off x="7429520" y="6326639"/>
            <a:ext cx="1000164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1300710 w 1357290"/>
              <a:gd name="connsiteY3" fmla="*/ 379536 h 379536"/>
              <a:gd name="connsiteX4" fmla="*/ 0 w 1357290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1793" h="379536">
                <a:moveTo>
                  <a:pt x="0" y="22370"/>
                </a:moveTo>
                <a:lnTo>
                  <a:pt x="5943" y="22370"/>
                </a:lnTo>
                <a:cubicBezTo>
                  <a:pt x="666633" y="0"/>
                  <a:pt x="529843" y="260481"/>
                  <a:pt x="791793" y="379536"/>
                </a:cubicBezTo>
                <a:lnTo>
                  <a:pt x="735213" y="379536"/>
                </a:lnTo>
                <a:cubicBezTo>
                  <a:pt x="427436" y="325406"/>
                  <a:pt x="249225" y="275916"/>
                  <a:pt x="0" y="2237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" name="Группа 20"/>
          <p:cNvGrpSpPr/>
          <p:nvPr/>
        </p:nvGrpSpPr>
        <p:grpSpPr>
          <a:xfrm>
            <a:off x="2928926" y="1285860"/>
            <a:ext cx="3286148" cy="2878709"/>
            <a:chOff x="1357290" y="1428736"/>
            <a:chExt cx="2489931" cy="2307205"/>
          </a:xfrm>
          <a:effectLst/>
          <a:scene3d>
            <a:camera prst="perspectiveRelaxedModerately"/>
            <a:lightRig rig="threePt" dir="t"/>
          </a:scene3d>
        </p:grpSpPr>
        <p:sp>
          <p:nvSpPr>
            <p:cNvPr id="22" name="Полилиния 21"/>
            <p:cNvSpPr/>
            <p:nvPr/>
          </p:nvSpPr>
          <p:spPr>
            <a:xfrm>
              <a:off x="1643042" y="1428736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alpha val="60000"/>
                  </a:srgbClr>
                </a:gs>
                <a:gs pos="33000">
                  <a:srgbClr val="FF9933">
                    <a:alpha val="60000"/>
                  </a:srgbClr>
                </a:gs>
                <a:gs pos="73000">
                  <a:srgbClr val="F65050">
                    <a:alpha val="60000"/>
                  </a:srgbClr>
                </a:gs>
              </a:gsLst>
              <a:lin ang="900000" scaled="0"/>
              <a:tileRect/>
            </a:gradFill>
            <a:ln>
              <a:noFill/>
            </a:ln>
            <a:effectLst/>
            <a:sp3d prstMaterial="softEdge">
              <a:bevelT w="209550"/>
              <a:bevelB w="203200" h="165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олилиния 22"/>
            <p:cNvSpPr/>
            <p:nvPr/>
          </p:nvSpPr>
          <p:spPr>
            <a:xfrm>
              <a:off x="1357290" y="242886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lumMod val="75000"/>
                    <a:alpha val="60000"/>
                  </a:schemeClr>
                </a:gs>
                <a:gs pos="33000">
                  <a:schemeClr val="accent1">
                    <a:lumMod val="40000"/>
                    <a:lumOff val="60000"/>
                    <a:alpha val="60000"/>
                  </a:schemeClr>
                </a:gs>
                <a:gs pos="73000">
                  <a:schemeClr val="accent1">
                    <a:lumMod val="75000"/>
                    <a:alpha val="60000"/>
                  </a:schemeClr>
                </a:gs>
              </a:gsLst>
              <a:lin ang="900000" scaled="0"/>
              <a:tileRect/>
            </a:gradFill>
            <a:ln>
              <a:noFill/>
            </a:ln>
            <a:effectLst/>
            <a:sp3d prstMaterial="softEdge">
              <a:bevelT w="209550"/>
              <a:bevelB w="203200" h="165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олилиния 23"/>
            <p:cNvSpPr/>
            <p:nvPr/>
          </p:nvSpPr>
          <p:spPr>
            <a:xfrm flipH="1" flipV="1">
              <a:off x="2418469" y="2704229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alpha val="60000"/>
                  </a:srgbClr>
                </a:gs>
                <a:gs pos="38000">
                  <a:srgbClr val="FFFF99">
                    <a:alpha val="60000"/>
                  </a:srgbClr>
                </a:gs>
                <a:gs pos="73000">
                  <a:srgbClr val="FFC000">
                    <a:alpha val="60000"/>
                  </a:srgbClr>
                </a:gs>
              </a:gsLst>
              <a:lin ang="900000" scaled="0"/>
              <a:tileRect/>
            </a:gradFill>
            <a:ln>
              <a:noFill/>
            </a:ln>
            <a:effectLst/>
            <a:sp3d prstMaterial="softEdge">
              <a:bevelT w="209550"/>
              <a:bevelB w="203200" h="165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олилиния 24"/>
            <p:cNvSpPr/>
            <p:nvPr/>
          </p:nvSpPr>
          <p:spPr>
            <a:xfrm flipH="1" flipV="1">
              <a:off x="2714612" y="171448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600">
                    <a:alpha val="60000"/>
                  </a:srgbClr>
                </a:gs>
                <a:gs pos="38000">
                  <a:schemeClr val="accent3">
                    <a:lumMod val="60000"/>
                    <a:lumOff val="40000"/>
                    <a:alpha val="60000"/>
                  </a:schemeClr>
                </a:gs>
                <a:gs pos="73000">
                  <a:srgbClr val="008000">
                    <a:alpha val="60000"/>
                  </a:srgbClr>
                </a:gs>
              </a:gsLst>
              <a:lin ang="900000" scaled="0"/>
              <a:tileRect/>
            </a:gradFill>
            <a:ln>
              <a:noFill/>
            </a:ln>
            <a:effectLst/>
            <a:sp3d prstMaterial="softEdge">
              <a:bevelT w="209550"/>
              <a:bevelB w="203200" h="165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3571876"/>
            <a:ext cx="8643998" cy="969959"/>
          </a:xfrm>
          <a:effectLst>
            <a:outerShdw blurRad="520700" dir="5400000" algn="ctr" rotWithShape="0">
              <a:schemeClr val="bg1"/>
            </a:outerShdw>
          </a:effectLst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8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sz="8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8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4 тур </a:t>
            </a:r>
            <a:br>
              <a:rPr lang="ru-RU" sz="8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7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«Пословицы программистов»</a:t>
            </a:r>
            <a:endParaRPr lang="ru-RU" sz="7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0" y="6326638"/>
            <a:ext cx="1428728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2821769" y="0"/>
            <a:ext cx="3500462" cy="571480"/>
          </a:xfrm>
          <a:custGeom>
            <a:avLst/>
            <a:gdLst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0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000364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462" h="357628">
                <a:moveTo>
                  <a:pt x="0" y="0"/>
                </a:moveTo>
                <a:lnTo>
                  <a:pt x="3500462" y="0"/>
                </a:lnTo>
                <a:cubicBezTo>
                  <a:pt x="3333763" y="119055"/>
                  <a:pt x="3496963" y="357628"/>
                  <a:pt x="3000364" y="357166"/>
                </a:cubicBezTo>
                <a:lnTo>
                  <a:pt x="571472" y="357166"/>
                </a:lnTo>
                <a:cubicBezTo>
                  <a:pt x="108229" y="356330"/>
                  <a:pt x="190491" y="119055"/>
                  <a:pt x="0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 flipH="1">
            <a:off x="7429520" y="6326639"/>
            <a:ext cx="1714480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8"/>
          <p:cNvGrpSpPr/>
          <p:nvPr/>
        </p:nvGrpSpPr>
        <p:grpSpPr>
          <a:xfrm>
            <a:off x="153235" y="6216381"/>
            <a:ext cx="571504" cy="571480"/>
            <a:chOff x="1357290" y="1428736"/>
            <a:chExt cx="2489931" cy="2307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Полилиния 9"/>
            <p:cNvSpPr/>
            <p:nvPr/>
          </p:nvSpPr>
          <p:spPr>
            <a:xfrm>
              <a:off x="1643042" y="1428736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/>
                </a:gs>
                <a:gs pos="33000">
                  <a:srgbClr val="FF9933"/>
                </a:gs>
                <a:gs pos="73000">
                  <a:srgbClr val="F6505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1357290" y="242886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33000">
                  <a:schemeClr val="accent1">
                    <a:lumMod val="40000"/>
                    <a:lumOff val="60000"/>
                  </a:schemeClr>
                </a:gs>
                <a:gs pos="73000">
                  <a:schemeClr val="accent1">
                    <a:lumMod val="75000"/>
                  </a:schemeClr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олилиния 11"/>
            <p:cNvSpPr/>
            <p:nvPr/>
          </p:nvSpPr>
          <p:spPr>
            <a:xfrm flipH="1" flipV="1">
              <a:off x="2418469" y="2704229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38000">
                  <a:srgbClr val="FFFF99"/>
                </a:gs>
                <a:gs pos="73000">
                  <a:srgbClr val="FFC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олилиния 12"/>
            <p:cNvSpPr/>
            <p:nvPr/>
          </p:nvSpPr>
          <p:spPr>
            <a:xfrm flipH="1" flipV="1">
              <a:off x="2714612" y="171448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600"/>
                </a:gs>
                <a:gs pos="38000">
                  <a:schemeClr val="accent3">
                    <a:lumMod val="60000"/>
                    <a:lumOff val="40000"/>
                  </a:schemeClr>
                </a:gs>
                <a:gs pos="73000">
                  <a:srgbClr val="008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 flipH="1">
            <a:off x="7429520" y="6326639"/>
            <a:ext cx="1000164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1300710 w 1357290"/>
              <a:gd name="connsiteY3" fmla="*/ 379536 h 379536"/>
              <a:gd name="connsiteX4" fmla="*/ 0 w 1357290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1793" h="379536">
                <a:moveTo>
                  <a:pt x="0" y="22370"/>
                </a:moveTo>
                <a:lnTo>
                  <a:pt x="5943" y="22370"/>
                </a:lnTo>
                <a:cubicBezTo>
                  <a:pt x="666633" y="0"/>
                  <a:pt x="529843" y="260481"/>
                  <a:pt x="791793" y="379536"/>
                </a:cubicBezTo>
                <a:lnTo>
                  <a:pt x="735213" y="379536"/>
                </a:lnTo>
                <a:cubicBezTo>
                  <a:pt x="427436" y="325406"/>
                  <a:pt x="249225" y="275916"/>
                  <a:pt x="0" y="2237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" name="Группа 20"/>
          <p:cNvGrpSpPr/>
          <p:nvPr/>
        </p:nvGrpSpPr>
        <p:grpSpPr>
          <a:xfrm>
            <a:off x="285720" y="428604"/>
            <a:ext cx="3286148" cy="2878709"/>
            <a:chOff x="1357290" y="1428736"/>
            <a:chExt cx="2489931" cy="2307205"/>
          </a:xfrm>
          <a:effectLst/>
          <a:scene3d>
            <a:camera prst="perspectiveRelaxedModerately"/>
            <a:lightRig rig="threePt" dir="t"/>
          </a:scene3d>
        </p:grpSpPr>
        <p:sp>
          <p:nvSpPr>
            <p:cNvPr id="22" name="Полилиния 21"/>
            <p:cNvSpPr/>
            <p:nvPr/>
          </p:nvSpPr>
          <p:spPr>
            <a:xfrm>
              <a:off x="1643042" y="1428736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alpha val="60000"/>
                  </a:srgbClr>
                </a:gs>
                <a:gs pos="33000">
                  <a:srgbClr val="FF9933">
                    <a:alpha val="60000"/>
                  </a:srgbClr>
                </a:gs>
                <a:gs pos="73000">
                  <a:srgbClr val="F65050">
                    <a:alpha val="60000"/>
                  </a:srgbClr>
                </a:gs>
              </a:gsLst>
              <a:lin ang="900000" scaled="0"/>
              <a:tileRect/>
            </a:gradFill>
            <a:ln>
              <a:noFill/>
            </a:ln>
            <a:effectLst/>
            <a:sp3d prstMaterial="softEdge">
              <a:bevelT w="209550"/>
              <a:bevelB w="203200" h="165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олилиния 22"/>
            <p:cNvSpPr/>
            <p:nvPr/>
          </p:nvSpPr>
          <p:spPr>
            <a:xfrm>
              <a:off x="1357290" y="242886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lumMod val="75000"/>
                    <a:alpha val="60000"/>
                  </a:schemeClr>
                </a:gs>
                <a:gs pos="33000">
                  <a:schemeClr val="accent1">
                    <a:lumMod val="40000"/>
                    <a:lumOff val="60000"/>
                    <a:alpha val="60000"/>
                  </a:schemeClr>
                </a:gs>
                <a:gs pos="73000">
                  <a:schemeClr val="accent1">
                    <a:lumMod val="75000"/>
                    <a:alpha val="60000"/>
                  </a:schemeClr>
                </a:gs>
              </a:gsLst>
              <a:lin ang="900000" scaled="0"/>
              <a:tileRect/>
            </a:gradFill>
            <a:ln>
              <a:noFill/>
            </a:ln>
            <a:effectLst/>
            <a:sp3d prstMaterial="softEdge">
              <a:bevelT w="209550"/>
              <a:bevelB w="203200" h="165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олилиния 23"/>
            <p:cNvSpPr/>
            <p:nvPr/>
          </p:nvSpPr>
          <p:spPr>
            <a:xfrm flipH="1" flipV="1">
              <a:off x="2418469" y="2704229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alpha val="60000"/>
                  </a:srgbClr>
                </a:gs>
                <a:gs pos="38000">
                  <a:srgbClr val="FFFF99">
                    <a:alpha val="60000"/>
                  </a:srgbClr>
                </a:gs>
                <a:gs pos="73000">
                  <a:srgbClr val="FFC000">
                    <a:alpha val="60000"/>
                  </a:srgbClr>
                </a:gs>
              </a:gsLst>
              <a:lin ang="900000" scaled="0"/>
              <a:tileRect/>
            </a:gradFill>
            <a:ln>
              <a:noFill/>
            </a:ln>
            <a:effectLst/>
            <a:sp3d prstMaterial="softEdge">
              <a:bevelT w="209550"/>
              <a:bevelB w="203200" h="165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олилиния 24"/>
            <p:cNvSpPr/>
            <p:nvPr/>
          </p:nvSpPr>
          <p:spPr>
            <a:xfrm flipH="1" flipV="1">
              <a:off x="2714612" y="171448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600">
                    <a:alpha val="60000"/>
                  </a:srgbClr>
                </a:gs>
                <a:gs pos="38000">
                  <a:schemeClr val="accent3">
                    <a:lumMod val="60000"/>
                    <a:lumOff val="40000"/>
                    <a:alpha val="60000"/>
                  </a:schemeClr>
                </a:gs>
                <a:gs pos="73000">
                  <a:srgbClr val="008000">
                    <a:alpha val="60000"/>
                  </a:srgbClr>
                </a:gs>
              </a:gsLst>
              <a:lin ang="900000" scaled="0"/>
              <a:tileRect/>
            </a:gradFill>
            <a:ln>
              <a:noFill/>
            </a:ln>
            <a:effectLst/>
            <a:sp3d prstMaterial="softEdge">
              <a:bevelT w="209550"/>
              <a:bevelB w="203200" h="165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7" name="Рисунок 16" descr="http://licey97.ru/UserImages/156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9520" y="214290"/>
            <a:ext cx="1166803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олилиния 31"/>
          <p:cNvSpPr/>
          <p:nvPr/>
        </p:nvSpPr>
        <p:spPr>
          <a:xfrm rot="10800000">
            <a:off x="342870" y="526722"/>
            <a:ext cx="8572560" cy="616238"/>
          </a:xfrm>
          <a:custGeom>
            <a:avLst/>
            <a:gdLst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0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000364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67767"/>
              <a:gd name="connsiteX1" fmla="*/ 3538099 w 3538099"/>
              <a:gd name="connsiteY1" fmla="*/ 0 h 367767"/>
              <a:gd name="connsiteX2" fmla="*/ 3038001 w 3538099"/>
              <a:gd name="connsiteY2" fmla="*/ 357166 h 367767"/>
              <a:gd name="connsiteX3" fmla="*/ 463243 w 3538099"/>
              <a:gd name="connsiteY3" fmla="*/ 357136 h 367767"/>
              <a:gd name="connsiteX4" fmla="*/ 37637 w 3538099"/>
              <a:gd name="connsiteY4" fmla="*/ 0 h 367767"/>
              <a:gd name="connsiteX0" fmla="*/ 37637 w 3538099"/>
              <a:gd name="connsiteY0" fmla="*/ 0 h 367767"/>
              <a:gd name="connsiteX1" fmla="*/ 3538099 w 3538099"/>
              <a:gd name="connsiteY1" fmla="*/ 0 h 367767"/>
              <a:gd name="connsiteX2" fmla="*/ 3038001 w 3538099"/>
              <a:gd name="connsiteY2" fmla="*/ 357166 h 367767"/>
              <a:gd name="connsiteX3" fmla="*/ 463243 w 3538099"/>
              <a:gd name="connsiteY3" fmla="*/ 357136 h 367767"/>
              <a:gd name="connsiteX4" fmla="*/ 37637 w 3538099"/>
              <a:gd name="connsiteY4" fmla="*/ 0 h 367767"/>
              <a:gd name="connsiteX0" fmla="*/ 37637 w 3538099"/>
              <a:gd name="connsiteY0" fmla="*/ 0 h 385637"/>
              <a:gd name="connsiteX1" fmla="*/ 3538099 w 3538099"/>
              <a:gd name="connsiteY1" fmla="*/ 0 h 385637"/>
              <a:gd name="connsiteX2" fmla="*/ 3038001 w 3538099"/>
              <a:gd name="connsiteY2" fmla="*/ 357166 h 385637"/>
              <a:gd name="connsiteX3" fmla="*/ 463243 w 3538099"/>
              <a:gd name="connsiteY3" fmla="*/ 357136 h 385637"/>
              <a:gd name="connsiteX4" fmla="*/ 37637 w 3538099"/>
              <a:gd name="connsiteY4" fmla="*/ 0 h 385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38099" h="385637">
                <a:moveTo>
                  <a:pt x="37637" y="0"/>
                </a:moveTo>
                <a:lnTo>
                  <a:pt x="3538099" y="0"/>
                </a:lnTo>
                <a:cubicBezTo>
                  <a:pt x="3493553" y="385637"/>
                  <a:pt x="3534600" y="357628"/>
                  <a:pt x="3038001" y="357166"/>
                </a:cubicBezTo>
                <a:lnTo>
                  <a:pt x="463243" y="357136"/>
                </a:lnTo>
                <a:cubicBezTo>
                  <a:pt x="0" y="356300"/>
                  <a:pt x="66929" y="324213"/>
                  <a:pt x="37637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0" y="6326638"/>
            <a:ext cx="1428728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2821769" y="0"/>
            <a:ext cx="3500462" cy="571480"/>
          </a:xfrm>
          <a:custGeom>
            <a:avLst/>
            <a:gdLst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0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000364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462" h="357628">
                <a:moveTo>
                  <a:pt x="0" y="0"/>
                </a:moveTo>
                <a:lnTo>
                  <a:pt x="3500462" y="0"/>
                </a:lnTo>
                <a:cubicBezTo>
                  <a:pt x="3333763" y="119055"/>
                  <a:pt x="3496963" y="357628"/>
                  <a:pt x="3000364" y="357166"/>
                </a:cubicBezTo>
                <a:lnTo>
                  <a:pt x="571472" y="357166"/>
                </a:lnTo>
                <a:cubicBezTo>
                  <a:pt x="108229" y="356330"/>
                  <a:pt x="190491" y="119055"/>
                  <a:pt x="0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>
            <a:hlinkClick r:id="rId3" action="ppaction://hlinksldjump"/>
          </p:cNvPr>
          <p:cNvSpPr/>
          <p:nvPr/>
        </p:nvSpPr>
        <p:spPr>
          <a:xfrm flipH="1">
            <a:off x="7429520" y="6326639"/>
            <a:ext cx="1714480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8"/>
          <p:cNvGrpSpPr/>
          <p:nvPr/>
        </p:nvGrpSpPr>
        <p:grpSpPr>
          <a:xfrm>
            <a:off x="153235" y="6216381"/>
            <a:ext cx="571504" cy="571480"/>
            <a:chOff x="1357290" y="1428736"/>
            <a:chExt cx="2489931" cy="2307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Полилиния 9"/>
            <p:cNvSpPr/>
            <p:nvPr/>
          </p:nvSpPr>
          <p:spPr>
            <a:xfrm>
              <a:off x="1643042" y="1428736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/>
                </a:gs>
                <a:gs pos="33000">
                  <a:srgbClr val="FF9933"/>
                </a:gs>
                <a:gs pos="73000">
                  <a:srgbClr val="F6505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1357290" y="242886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33000">
                  <a:schemeClr val="accent1">
                    <a:lumMod val="40000"/>
                    <a:lumOff val="60000"/>
                  </a:schemeClr>
                </a:gs>
                <a:gs pos="73000">
                  <a:schemeClr val="accent1">
                    <a:lumMod val="75000"/>
                  </a:schemeClr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олилиния 11"/>
            <p:cNvSpPr/>
            <p:nvPr/>
          </p:nvSpPr>
          <p:spPr>
            <a:xfrm flipH="1" flipV="1">
              <a:off x="2418469" y="2704229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38000">
                  <a:srgbClr val="FFFF99"/>
                </a:gs>
                <a:gs pos="73000">
                  <a:srgbClr val="FFC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олилиния 12"/>
            <p:cNvSpPr/>
            <p:nvPr/>
          </p:nvSpPr>
          <p:spPr>
            <a:xfrm flipH="1" flipV="1">
              <a:off x="2714612" y="171448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600"/>
                </a:gs>
                <a:gs pos="38000">
                  <a:schemeClr val="accent3">
                    <a:lumMod val="60000"/>
                    <a:lumOff val="40000"/>
                  </a:schemeClr>
                </a:gs>
                <a:gs pos="73000">
                  <a:srgbClr val="008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 flipH="1">
            <a:off x="7429520" y="6326639"/>
            <a:ext cx="1000164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1300710 w 1357290"/>
              <a:gd name="connsiteY3" fmla="*/ 379536 h 379536"/>
              <a:gd name="connsiteX4" fmla="*/ 0 w 1357290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1793" h="379536">
                <a:moveTo>
                  <a:pt x="0" y="22370"/>
                </a:moveTo>
                <a:lnTo>
                  <a:pt x="5943" y="22370"/>
                </a:lnTo>
                <a:cubicBezTo>
                  <a:pt x="666633" y="0"/>
                  <a:pt x="529843" y="260481"/>
                  <a:pt x="791793" y="379536"/>
                </a:cubicBezTo>
                <a:lnTo>
                  <a:pt x="735213" y="379536"/>
                </a:lnTo>
                <a:cubicBezTo>
                  <a:pt x="427436" y="325406"/>
                  <a:pt x="249225" y="275916"/>
                  <a:pt x="0" y="2237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27"/>
          <p:cNvGrpSpPr/>
          <p:nvPr/>
        </p:nvGrpSpPr>
        <p:grpSpPr>
          <a:xfrm>
            <a:off x="5000628" y="71426"/>
            <a:ext cx="357190" cy="428628"/>
            <a:chOff x="428596" y="2071678"/>
            <a:chExt cx="642942" cy="642942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Равнобедренный треугольник 25">
              <a:hlinkClick r:id="" action="ppaction://hlinkshowjump?jump=nextslide"/>
            </p:cNvPr>
            <p:cNvSpPr/>
            <p:nvPr/>
          </p:nvSpPr>
          <p:spPr>
            <a:xfrm rot="5400000">
              <a:off x="464315" y="2107397"/>
              <a:ext cx="642942" cy="571504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Равнобедренный треугольник 26">
              <a:hlinkClick r:id="" action="ppaction://hlinkshowjump?jump=nextslide"/>
            </p:cNvPr>
            <p:cNvSpPr/>
            <p:nvPr/>
          </p:nvSpPr>
          <p:spPr>
            <a:xfrm rot="5400000">
              <a:off x="392877" y="2178835"/>
              <a:ext cx="500066" cy="428628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28"/>
          <p:cNvGrpSpPr/>
          <p:nvPr/>
        </p:nvGrpSpPr>
        <p:grpSpPr>
          <a:xfrm rot="10800000">
            <a:off x="4429124" y="71427"/>
            <a:ext cx="357190" cy="428628"/>
            <a:chOff x="428596" y="2071678"/>
            <a:chExt cx="642942" cy="642942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0" name="Равнобедренный треугольник 29">
              <a:hlinkClick r:id="" action="ppaction://hlinkshowjump?jump=previousslide"/>
            </p:cNvPr>
            <p:cNvSpPr/>
            <p:nvPr/>
          </p:nvSpPr>
          <p:spPr>
            <a:xfrm rot="5400000">
              <a:off x="464315" y="2107397"/>
              <a:ext cx="642942" cy="571504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Равнобедренный треугольник 30">
              <a:hlinkClick r:id="" action="ppaction://hlinkshowjump?jump=previousslide"/>
            </p:cNvPr>
            <p:cNvSpPr/>
            <p:nvPr/>
          </p:nvSpPr>
          <p:spPr>
            <a:xfrm rot="5400000">
              <a:off x="392877" y="2178835"/>
              <a:ext cx="500066" cy="428628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4" name="Умножение 33">
            <a:hlinkClick r:id="" action="ppaction://hlinkshowjump?jump=endshow"/>
          </p:cNvPr>
          <p:cNvSpPr/>
          <p:nvPr/>
        </p:nvSpPr>
        <p:spPr>
          <a:xfrm>
            <a:off x="3214678" y="0"/>
            <a:ext cx="571504" cy="571480"/>
          </a:xfrm>
          <a:prstGeom prst="mathMultiply">
            <a:avLst/>
          </a:prstGeom>
          <a:solidFill>
            <a:srgbClr val="A20000"/>
          </a:solidFill>
          <a:ln>
            <a:noFill/>
          </a:ln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plastic">
            <a:bevelT h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36"/>
          <p:cNvGrpSpPr/>
          <p:nvPr/>
        </p:nvGrpSpPr>
        <p:grpSpPr>
          <a:xfrm>
            <a:off x="5357818" y="107145"/>
            <a:ext cx="500066" cy="357190"/>
            <a:chOff x="1214414" y="1571612"/>
            <a:chExt cx="500066" cy="500066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5" name="Нашивка 34">
              <a:hlinkClick r:id="" action="ppaction://hlinkshowjump?jump=lastslide"/>
            </p:cNvPr>
            <p:cNvSpPr/>
            <p:nvPr/>
          </p:nvSpPr>
          <p:spPr>
            <a:xfrm>
              <a:off x="1214414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rgbClr val="00B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6" name="Нашивка 35">
              <a:hlinkClick r:id="" action="ppaction://hlinkshowjump?jump=lastslide"/>
            </p:cNvPr>
            <p:cNvSpPr/>
            <p:nvPr/>
          </p:nvSpPr>
          <p:spPr>
            <a:xfrm>
              <a:off x="1357290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Группа 37"/>
          <p:cNvGrpSpPr/>
          <p:nvPr/>
        </p:nvGrpSpPr>
        <p:grpSpPr>
          <a:xfrm rot="10800000">
            <a:off x="3876672" y="107145"/>
            <a:ext cx="500066" cy="357190"/>
            <a:chOff x="1214414" y="1571612"/>
            <a:chExt cx="500066" cy="500066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9" name="Нашивка 38">
              <a:hlinkClick r:id="" action="ppaction://hlinkshowjump?jump=firstslide"/>
            </p:cNvPr>
            <p:cNvSpPr/>
            <p:nvPr/>
          </p:nvSpPr>
          <p:spPr>
            <a:xfrm>
              <a:off x="1214414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rgbClr val="00B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40" name="Нашивка 39">
              <a:hlinkClick r:id="" action="ppaction://hlinkshowjump?jump=firstslide"/>
            </p:cNvPr>
            <p:cNvSpPr/>
            <p:nvPr/>
          </p:nvSpPr>
          <p:spPr>
            <a:xfrm>
              <a:off x="1357290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33" name="Содержимое 3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428596" y="1214422"/>
            <a:ext cx="8429684" cy="514353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4400" dirty="0" smtClean="0"/>
          </a:p>
          <a:p>
            <a:pPr algn="ctr"/>
            <a:r>
              <a:rPr lang="ru-RU" sz="4400" dirty="0" smtClean="0"/>
              <a:t>Компьютер памятью не испортишь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928794" y="3929066"/>
            <a:ext cx="507209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Кашу маслом не испортишь</a:t>
            </a:r>
            <a:endParaRPr lang="ru-RU" sz="54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500826" y="357166"/>
            <a:ext cx="235192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6 баллов</a:t>
            </a:r>
            <a:endParaRPr lang="ru-RU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олилиния 31"/>
          <p:cNvSpPr/>
          <p:nvPr/>
        </p:nvSpPr>
        <p:spPr>
          <a:xfrm rot="10800000">
            <a:off x="342870" y="526722"/>
            <a:ext cx="8572560" cy="616238"/>
          </a:xfrm>
          <a:custGeom>
            <a:avLst/>
            <a:gdLst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0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000364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67767"/>
              <a:gd name="connsiteX1" fmla="*/ 3538099 w 3538099"/>
              <a:gd name="connsiteY1" fmla="*/ 0 h 367767"/>
              <a:gd name="connsiteX2" fmla="*/ 3038001 w 3538099"/>
              <a:gd name="connsiteY2" fmla="*/ 357166 h 367767"/>
              <a:gd name="connsiteX3" fmla="*/ 463243 w 3538099"/>
              <a:gd name="connsiteY3" fmla="*/ 357136 h 367767"/>
              <a:gd name="connsiteX4" fmla="*/ 37637 w 3538099"/>
              <a:gd name="connsiteY4" fmla="*/ 0 h 367767"/>
              <a:gd name="connsiteX0" fmla="*/ 37637 w 3538099"/>
              <a:gd name="connsiteY0" fmla="*/ 0 h 367767"/>
              <a:gd name="connsiteX1" fmla="*/ 3538099 w 3538099"/>
              <a:gd name="connsiteY1" fmla="*/ 0 h 367767"/>
              <a:gd name="connsiteX2" fmla="*/ 3038001 w 3538099"/>
              <a:gd name="connsiteY2" fmla="*/ 357166 h 367767"/>
              <a:gd name="connsiteX3" fmla="*/ 463243 w 3538099"/>
              <a:gd name="connsiteY3" fmla="*/ 357136 h 367767"/>
              <a:gd name="connsiteX4" fmla="*/ 37637 w 3538099"/>
              <a:gd name="connsiteY4" fmla="*/ 0 h 367767"/>
              <a:gd name="connsiteX0" fmla="*/ 37637 w 3538099"/>
              <a:gd name="connsiteY0" fmla="*/ 0 h 385637"/>
              <a:gd name="connsiteX1" fmla="*/ 3538099 w 3538099"/>
              <a:gd name="connsiteY1" fmla="*/ 0 h 385637"/>
              <a:gd name="connsiteX2" fmla="*/ 3038001 w 3538099"/>
              <a:gd name="connsiteY2" fmla="*/ 357166 h 385637"/>
              <a:gd name="connsiteX3" fmla="*/ 463243 w 3538099"/>
              <a:gd name="connsiteY3" fmla="*/ 357136 h 385637"/>
              <a:gd name="connsiteX4" fmla="*/ 37637 w 3538099"/>
              <a:gd name="connsiteY4" fmla="*/ 0 h 385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38099" h="385637">
                <a:moveTo>
                  <a:pt x="37637" y="0"/>
                </a:moveTo>
                <a:lnTo>
                  <a:pt x="3538099" y="0"/>
                </a:lnTo>
                <a:cubicBezTo>
                  <a:pt x="3493553" y="385637"/>
                  <a:pt x="3534600" y="357628"/>
                  <a:pt x="3038001" y="357166"/>
                </a:cubicBezTo>
                <a:lnTo>
                  <a:pt x="463243" y="357136"/>
                </a:lnTo>
                <a:cubicBezTo>
                  <a:pt x="0" y="356300"/>
                  <a:pt x="66929" y="324213"/>
                  <a:pt x="37637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0" y="6326638"/>
            <a:ext cx="1428728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2821769" y="0"/>
            <a:ext cx="3500462" cy="571480"/>
          </a:xfrm>
          <a:custGeom>
            <a:avLst/>
            <a:gdLst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0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000364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462" h="357628">
                <a:moveTo>
                  <a:pt x="0" y="0"/>
                </a:moveTo>
                <a:lnTo>
                  <a:pt x="3500462" y="0"/>
                </a:lnTo>
                <a:cubicBezTo>
                  <a:pt x="3333763" y="119055"/>
                  <a:pt x="3496963" y="357628"/>
                  <a:pt x="3000364" y="357166"/>
                </a:cubicBezTo>
                <a:lnTo>
                  <a:pt x="571472" y="357166"/>
                </a:lnTo>
                <a:cubicBezTo>
                  <a:pt x="108229" y="356330"/>
                  <a:pt x="190491" y="119055"/>
                  <a:pt x="0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>
            <a:hlinkClick r:id="rId3" action="ppaction://hlinksldjump"/>
          </p:cNvPr>
          <p:cNvSpPr/>
          <p:nvPr/>
        </p:nvSpPr>
        <p:spPr>
          <a:xfrm flipH="1">
            <a:off x="7429520" y="6326639"/>
            <a:ext cx="1714480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8"/>
          <p:cNvGrpSpPr/>
          <p:nvPr/>
        </p:nvGrpSpPr>
        <p:grpSpPr>
          <a:xfrm>
            <a:off x="153235" y="6216381"/>
            <a:ext cx="571504" cy="571480"/>
            <a:chOff x="1357290" y="1428736"/>
            <a:chExt cx="2489931" cy="2307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Полилиния 9"/>
            <p:cNvSpPr/>
            <p:nvPr/>
          </p:nvSpPr>
          <p:spPr>
            <a:xfrm>
              <a:off x="1643042" y="1428736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/>
                </a:gs>
                <a:gs pos="33000">
                  <a:srgbClr val="FF9933"/>
                </a:gs>
                <a:gs pos="73000">
                  <a:srgbClr val="F6505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1357290" y="242886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33000">
                  <a:schemeClr val="accent1">
                    <a:lumMod val="40000"/>
                    <a:lumOff val="60000"/>
                  </a:schemeClr>
                </a:gs>
                <a:gs pos="73000">
                  <a:schemeClr val="accent1">
                    <a:lumMod val="75000"/>
                  </a:schemeClr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олилиния 11"/>
            <p:cNvSpPr/>
            <p:nvPr/>
          </p:nvSpPr>
          <p:spPr>
            <a:xfrm flipH="1" flipV="1">
              <a:off x="2418469" y="2704229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38000">
                  <a:srgbClr val="FFFF99"/>
                </a:gs>
                <a:gs pos="73000">
                  <a:srgbClr val="FFC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олилиния 12"/>
            <p:cNvSpPr/>
            <p:nvPr/>
          </p:nvSpPr>
          <p:spPr>
            <a:xfrm flipH="1" flipV="1">
              <a:off x="2714612" y="171448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600"/>
                </a:gs>
                <a:gs pos="38000">
                  <a:schemeClr val="accent3">
                    <a:lumMod val="60000"/>
                    <a:lumOff val="40000"/>
                  </a:schemeClr>
                </a:gs>
                <a:gs pos="73000">
                  <a:srgbClr val="008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 flipH="1">
            <a:off x="7429520" y="6326639"/>
            <a:ext cx="1000164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1300710 w 1357290"/>
              <a:gd name="connsiteY3" fmla="*/ 379536 h 379536"/>
              <a:gd name="connsiteX4" fmla="*/ 0 w 1357290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1793" h="379536">
                <a:moveTo>
                  <a:pt x="0" y="22370"/>
                </a:moveTo>
                <a:lnTo>
                  <a:pt x="5943" y="22370"/>
                </a:lnTo>
                <a:cubicBezTo>
                  <a:pt x="666633" y="0"/>
                  <a:pt x="529843" y="260481"/>
                  <a:pt x="791793" y="379536"/>
                </a:cubicBezTo>
                <a:lnTo>
                  <a:pt x="735213" y="379536"/>
                </a:lnTo>
                <a:cubicBezTo>
                  <a:pt x="427436" y="325406"/>
                  <a:pt x="249225" y="275916"/>
                  <a:pt x="0" y="2237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27"/>
          <p:cNvGrpSpPr/>
          <p:nvPr/>
        </p:nvGrpSpPr>
        <p:grpSpPr>
          <a:xfrm>
            <a:off x="5000628" y="71426"/>
            <a:ext cx="357190" cy="428628"/>
            <a:chOff x="428596" y="2071678"/>
            <a:chExt cx="642942" cy="642942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Равнобедренный треугольник 25">
              <a:hlinkClick r:id="" action="ppaction://hlinkshowjump?jump=nextslide"/>
            </p:cNvPr>
            <p:cNvSpPr/>
            <p:nvPr/>
          </p:nvSpPr>
          <p:spPr>
            <a:xfrm rot="5400000">
              <a:off x="464315" y="2107397"/>
              <a:ext cx="642942" cy="571504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Равнобедренный треугольник 26">
              <a:hlinkClick r:id="" action="ppaction://hlinkshowjump?jump=nextslide"/>
            </p:cNvPr>
            <p:cNvSpPr/>
            <p:nvPr/>
          </p:nvSpPr>
          <p:spPr>
            <a:xfrm rot="5400000">
              <a:off x="392877" y="2178835"/>
              <a:ext cx="500066" cy="428628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28"/>
          <p:cNvGrpSpPr/>
          <p:nvPr/>
        </p:nvGrpSpPr>
        <p:grpSpPr>
          <a:xfrm rot="10800000">
            <a:off x="4429124" y="71427"/>
            <a:ext cx="357190" cy="428628"/>
            <a:chOff x="428596" y="2071678"/>
            <a:chExt cx="642942" cy="642942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0" name="Равнобедренный треугольник 29">
              <a:hlinkClick r:id="" action="ppaction://hlinkshowjump?jump=previousslide"/>
            </p:cNvPr>
            <p:cNvSpPr/>
            <p:nvPr/>
          </p:nvSpPr>
          <p:spPr>
            <a:xfrm rot="5400000">
              <a:off x="464315" y="2107397"/>
              <a:ext cx="642942" cy="571504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Равнобедренный треугольник 30">
              <a:hlinkClick r:id="" action="ppaction://hlinkshowjump?jump=previousslide"/>
            </p:cNvPr>
            <p:cNvSpPr/>
            <p:nvPr/>
          </p:nvSpPr>
          <p:spPr>
            <a:xfrm rot="5400000">
              <a:off x="392877" y="2178835"/>
              <a:ext cx="500066" cy="428628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4" name="Умножение 33">
            <a:hlinkClick r:id="" action="ppaction://hlinkshowjump?jump=endshow"/>
          </p:cNvPr>
          <p:cNvSpPr/>
          <p:nvPr/>
        </p:nvSpPr>
        <p:spPr>
          <a:xfrm>
            <a:off x="3214678" y="0"/>
            <a:ext cx="571504" cy="571480"/>
          </a:xfrm>
          <a:prstGeom prst="mathMultiply">
            <a:avLst/>
          </a:prstGeom>
          <a:solidFill>
            <a:srgbClr val="A20000"/>
          </a:solidFill>
          <a:ln>
            <a:noFill/>
          </a:ln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plastic">
            <a:bevelT h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36"/>
          <p:cNvGrpSpPr/>
          <p:nvPr/>
        </p:nvGrpSpPr>
        <p:grpSpPr>
          <a:xfrm>
            <a:off x="5357818" y="107145"/>
            <a:ext cx="500066" cy="357190"/>
            <a:chOff x="1214414" y="1571612"/>
            <a:chExt cx="500066" cy="500066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5" name="Нашивка 34">
              <a:hlinkClick r:id="" action="ppaction://hlinkshowjump?jump=lastslide"/>
            </p:cNvPr>
            <p:cNvSpPr/>
            <p:nvPr/>
          </p:nvSpPr>
          <p:spPr>
            <a:xfrm>
              <a:off x="1214414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rgbClr val="00B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6" name="Нашивка 35">
              <a:hlinkClick r:id="" action="ppaction://hlinkshowjump?jump=lastslide"/>
            </p:cNvPr>
            <p:cNvSpPr/>
            <p:nvPr/>
          </p:nvSpPr>
          <p:spPr>
            <a:xfrm>
              <a:off x="1357290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Группа 37"/>
          <p:cNvGrpSpPr/>
          <p:nvPr/>
        </p:nvGrpSpPr>
        <p:grpSpPr>
          <a:xfrm rot="10800000">
            <a:off x="3876672" y="107145"/>
            <a:ext cx="500066" cy="357190"/>
            <a:chOff x="1214414" y="1571612"/>
            <a:chExt cx="500066" cy="500066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9" name="Нашивка 38">
              <a:hlinkClick r:id="" action="ppaction://hlinkshowjump?jump=firstslide"/>
            </p:cNvPr>
            <p:cNvSpPr/>
            <p:nvPr/>
          </p:nvSpPr>
          <p:spPr>
            <a:xfrm>
              <a:off x="1214414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rgbClr val="00B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40" name="Нашивка 39">
              <a:hlinkClick r:id="" action="ppaction://hlinkshowjump?jump=firstslide"/>
            </p:cNvPr>
            <p:cNvSpPr/>
            <p:nvPr/>
          </p:nvSpPr>
          <p:spPr>
            <a:xfrm>
              <a:off x="1357290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33" name="Содержимое 3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428596" y="1214422"/>
            <a:ext cx="8429684" cy="514353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4400" dirty="0" smtClean="0"/>
          </a:p>
          <a:p>
            <a:pPr algn="ctr"/>
            <a:r>
              <a:rPr lang="ru-RU" sz="4400" dirty="0" smtClean="0"/>
              <a:t>Не все WINDOWS, что висит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928794" y="3929066"/>
            <a:ext cx="507209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 все золото, что блестит</a:t>
            </a:r>
            <a:endParaRPr lang="ru-RU" sz="54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500826" y="357166"/>
            <a:ext cx="235192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6 баллов</a:t>
            </a:r>
            <a:endParaRPr lang="ru-RU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олилиния 31"/>
          <p:cNvSpPr/>
          <p:nvPr/>
        </p:nvSpPr>
        <p:spPr>
          <a:xfrm rot="10800000">
            <a:off x="342870" y="526722"/>
            <a:ext cx="8572560" cy="616238"/>
          </a:xfrm>
          <a:custGeom>
            <a:avLst/>
            <a:gdLst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0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000364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67767"/>
              <a:gd name="connsiteX1" fmla="*/ 3538099 w 3538099"/>
              <a:gd name="connsiteY1" fmla="*/ 0 h 367767"/>
              <a:gd name="connsiteX2" fmla="*/ 3038001 w 3538099"/>
              <a:gd name="connsiteY2" fmla="*/ 357166 h 367767"/>
              <a:gd name="connsiteX3" fmla="*/ 463243 w 3538099"/>
              <a:gd name="connsiteY3" fmla="*/ 357136 h 367767"/>
              <a:gd name="connsiteX4" fmla="*/ 37637 w 3538099"/>
              <a:gd name="connsiteY4" fmla="*/ 0 h 367767"/>
              <a:gd name="connsiteX0" fmla="*/ 37637 w 3538099"/>
              <a:gd name="connsiteY0" fmla="*/ 0 h 367767"/>
              <a:gd name="connsiteX1" fmla="*/ 3538099 w 3538099"/>
              <a:gd name="connsiteY1" fmla="*/ 0 h 367767"/>
              <a:gd name="connsiteX2" fmla="*/ 3038001 w 3538099"/>
              <a:gd name="connsiteY2" fmla="*/ 357166 h 367767"/>
              <a:gd name="connsiteX3" fmla="*/ 463243 w 3538099"/>
              <a:gd name="connsiteY3" fmla="*/ 357136 h 367767"/>
              <a:gd name="connsiteX4" fmla="*/ 37637 w 3538099"/>
              <a:gd name="connsiteY4" fmla="*/ 0 h 367767"/>
              <a:gd name="connsiteX0" fmla="*/ 37637 w 3538099"/>
              <a:gd name="connsiteY0" fmla="*/ 0 h 385637"/>
              <a:gd name="connsiteX1" fmla="*/ 3538099 w 3538099"/>
              <a:gd name="connsiteY1" fmla="*/ 0 h 385637"/>
              <a:gd name="connsiteX2" fmla="*/ 3038001 w 3538099"/>
              <a:gd name="connsiteY2" fmla="*/ 357166 h 385637"/>
              <a:gd name="connsiteX3" fmla="*/ 463243 w 3538099"/>
              <a:gd name="connsiteY3" fmla="*/ 357136 h 385637"/>
              <a:gd name="connsiteX4" fmla="*/ 37637 w 3538099"/>
              <a:gd name="connsiteY4" fmla="*/ 0 h 385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38099" h="385637">
                <a:moveTo>
                  <a:pt x="37637" y="0"/>
                </a:moveTo>
                <a:lnTo>
                  <a:pt x="3538099" y="0"/>
                </a:lnTo>
                <a:cubicBezTo>
                  <a:pt x="3493553" y="385637"/>
                  <a:pt x="3534600" y="357628"/>
                  <a:pt x="3038001" y="357166"/>
                </a:cubicBezTo>
                <a:lnTo>
                  <a:pt x="463243" y="357136"/>
                </a:lnTo>
                <a:cubicBezTo>
                  <a:pt x="0" y="356300"/>
                  <a:pt x="66929" y="324213"/>
                  <a:pt x="37637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0" y="6326638"/>
            <a:ext cx="1428728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2821769" y="0"/>
            <a:ext cx="3500462" cy="571480"/>
          </a:xfrm>
          <a:custGeom>
            <a:avLst/>
            <a:gdLst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0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000364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462" h="357628">
                <a:moveTo>
                  <a:pt x="0" y="0"/>
                </a:moveTo>
                <a:lnTo>
                  <a:pt x="3500462" y="0"/>
                </a:lnTo>
                <a:cubicBezTo>
                  <a:pt x="3333763" y="119055"/>
                  <a:pt x="3496963" y="357628"/>
                  <a:pt x="3000364" y="357166"/>
                </a:cubicBezTo>
                <a:lnTo>
                  <a:pt x="571472" y="357166"/>
                </a:lnTo>
                <a:cubicBezTo>
                  <a:pt x="108229" y="356330"/>
                  <a:pt x="190491" y="119055"/>
                  <a:pt x="0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>
            <a:hlinkClick r:id="rId3" action="ppaction://hlinksldjump"/>
          </p:cNvPr>
          <p:cNvSpPr/>
          <p:nvPr/>
        </p:nvSpPr>
        <p:spPr>
          <a:xfrm flipH="1">
            <a:off x="7429520" y="6326639"/>
            <a:ext cx="1714480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8"/>
          <p:cNvGrpSpPr/>
          <p:nvPr/>
        </p:nvGrpSpPr>
        <p:grpSpPr>
          <a:xfrm>
            <a:off x="153235" y="6216381"/>
            <a:ext cx="571504" cy="571480"/>
            <a:chOff x="1357290" y="1428736"/>
            <a:chExt cx="2489931" cy="2307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Полилиния 9"/>
            <p:cNvSpPr/>
            <p:nvPr/>
          </p:nvSpPr>
          <p:spPr>
            <a:xfrm>
              <a:off x="1643042" y="1428736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/>
                </a:gs>
                <a:gs pos="33000">
                  <a:srgbClr val="FF9933"/>
                </a:gs>
                <a:gs pos="73000">
                  <a:srgbClr val="F6505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1357290" y="242886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33000">
                  <a:schemeClr val="accent1">
                    <a:lumMod val="40000"/>
                    <a:lumOff val="60000"/>
                  </a:schemeClr>
                </a:gs>
                <a:gs pos="73000">
                  <a:schemeClr val="accent1">
                    <a:lumMod val="75000"/>
                  </a:schemeClr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олилиния 11"/>
            <p:cNvSpPr/>
            <p:nvPr/>
          </p:nvSpPr>
          <p:spPr>
            <a:xfrm flipH="1" flipV="1">
              <a:off x="2418469" y="2704229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38000">
                  <a:srgbClr val="FFFF99"/>
                </a:gs>
                <a:gs pos="73000">
                  <a:srgbClr val="FFC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олилиния 12"/>
            <p:cNvSpPr/>
            <p:nvPr/>
          </p:nvSpPr>
          <p:spPr>
            <a:xfrm flipH="1" flipV="1">
              <a:off x="2714612" y="171448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600"/>
                </a:gs>
                <a:gs pos="38000">
                  <a:schemeClr val="accent3">
                    <a:lumMod val="60000"/>
                    <a:lumOff val="40000"/>
                  </a:schemeClr>
                </a:gs>
                <a:gs pos="73000">
                  <a:srgbClr val="008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 flipH="1">
            <a:off x="7429520" y="6326639"/>
            <a:ext cx="1000164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1300710 w 1357290"/>
              <a:gd name="connsiteY3" fmla="*/ 379536 h 379536"/>
              <a:gd name="connsiteX4" fmla="*/ 0 w 1357290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1793" h="379536">
                <a:moveTo>
                  <a:pt x="0" y="22370"/>
                </a:moveTo>
                <a:lnTo>
                  <a:pt x="5943" y="22370"/>
                </a:lnTo>
                <a:cubicBezTo>
                  <a:pt x="666633" y="0"/>
                  <a:pt x="529843" y="260481"/>
                  <a:pt x="791793" y="379536"/>
                </a:cubicBezTo>
                <a:lnTo>
                  <a:pt x="735213" y="379536"/>
                </a:lnTo>
                <a:cubicBezTo>
                  <a:pt x="427436" y="325406"/>
                  <a:pt x="249225" y="275916"/>
                  <a:pt x="0" y="2237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27"/>
          <p:cNvGrpSpPr/>
          <p:nvPr/>
        </p:nvGrpSpPr>
        <p:grpSpPr>
          <a:xfrm>
            <a:off x="5000628" y="71426"/>
            <a:ext cx="357190" cy="428628"/>
            <a:chOff x="428596" y="2071678"/>
            <a:chExt cx="642942" cy="642942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Равнобедренный треугольник 25">
              <a:hlinkClick r:id="" action="ppaction://hlinkshowjump?jump=nextslide"/>
            </p:cNvPr>
            <p:cNvSpPr/>
            <p:nvPr/>
          </p:nvSpPr>
          <p:spPr>
            <a:xfrm rot="5400000">
              <a:off x="464315" y="2107397"/>
              <a:ext cx="642942" cy="571504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Равнобедренный треугольник 26">
              <a:hlinkClick r:id="" action="ppaction://hlinkshowjump?jump=nextslide"/>
            </p:cNvPr>
            <p:cNvSpPr/>
            <p:nvPr/>
          </p:nvSpPr>
          <p:spPr>
            <a:xfrm rot="5400000">
              <a:off x="392877" y="2178835"/>
              <a:ext cx="500066" cy="428628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28"/>
          <p:cNvGrpSpPr/>
          <p:nvPr/>
        </p:nvGrpSpPr>
        <p:grpSpPr>
          <a:xfrm rot="10800000">
            <a:off x="4429124" y="71427"/>
            <a:ext cx="357190" cy="428628"/>
            <a:chOff x="428596" y="2071678"/>
            <a:chExt cx="642942" cy="642942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0" name="Равнобедренный треугольник 29">
              <a:hlinkClick r:id="" action="ppaction://hlinkshowjump?jump=previousslide"/>
            </p:cNvPr>
            <p:cNvSpPr/>
            <p:nvPr/>
          </p:nvSpPr>
          <p:spPr>
            <a:xfrm rot="5400000">
              <a:off x="464315" y="2107397"/>
              <a:ext cx="642942" cy="571504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Равнобедренный треугольник 30">
              <a:hlinkClick r:id="" action="ppaction://hlinkshowjump?jump=previousslide"/>
            </p:cNvPr>
            <p:cNvSpPr/>
            <p:nvPr/>
          </p:nvSpPr>
          <p:spPr>
            <a:xfrm rot="5400000">
              <a:off x="392877" y="2178835"/>
              <a:ext cx="500066" cy="428628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4" name="Умножение 33">
            <a:hlinkClick r:id="" action="ppaction://hlinkshowjump?jump=endshow"/>
          </p:cNvPr>
          <p:cNvSpPr/>
          <p:nvPr/>
        </p:nvSpPr>
        <p:spPr>
          <a:xfrm>
            <a:off x="3214678" y="0"/>
            <a:ext cx="571504" cy="571480"/>
          </a:xfrm>
          <a:prstGeom prst="mathMultiply">
            <a:avLst/>
          </a:prstGeom>
          <a:solidFill>
            <a:srgbClr val="A20000"/>
          </a:solidFill>
          <a:ln>
            <a:noFill/>
          </a:ln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plastic">
            <a:bevelT h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36"/>
          <p:cNvGrpSpPr/>
          <p:nvPr/>
        </p:nvGrpSpPr>
        <p:grpSpPr>
          <a:xfrm>
            <a:off x="5357818" y="107145"/>
            <a:ext cx="500066" cy="357190"/>
            <a:chOff x="1214414" y="1571612"/>
            <a:chExt cx="500066" cy="500066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5" name="Нашивка 34">
              <a:hlinkClick r:id="" action="ppaction://hlinkshowjump?jump=lastslide"/>
            </p:cNvPr>
            <p:cNvSpPr/>
            <p:nvPr/>
          </p:nvSpPr>
          <p:spPr>
            <a:xfrm>
              <a:off x="1214414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rgbClr val="00B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6" name="Нашивка 35">
              <a:hlinkClick r:id="" action="ppaction://hlinkshowjump?jump=lastslide"/>
            </p:cNvPr>
            <p:cNvSpPr/>
            <p:nvPr/>
          </p:nvSpPr>
          <p:spPr>
            <a:xfrm>
              <a:off x="1357290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Группа 37"/>
          <p:cNvGrpSpPr/>
          <p:nvPr/>
        </p:nvGrpSpPr>
        <p:grpSpPr>
          <a:xfrm rot="10800000">
            <a:off x="3876672" y="107145"/>
            <a:ext cx="500066" cy="357190"/>
            <a:chOff x="1214414" y="1571612"/>
            <a:chExt cx="500066" cy="500066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9" name="Нашивка 38">
              <a:hlinkClick r:id="" action="ppaction://hlinkshowjump?jump=firstslide"/>
            </p:cNvPr>
            <p:cNvSpPr/>
            <p:nvPr/>
          </p:nvSpPr>
          <p:spPr>
            <a:xfrm>
              <a:off x="1214414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rgbClr val="00B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40" name="Нашивка 39">
              <a:hlinkClick r:id="" action="ppaction://hlinkshowjump?jump=firstslide"/>
            </p:cNvPr>
            <p:cNvSpPr/>
            <p:nvPr/>
          </p:nvSpPr>
          <p:spPr>
            <a:xfrm>
              <a:off x="1357290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33" name="Содержимое 3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428596" y="1214422"/>
            <a:ext cx="8429684" cy="514353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4400" dirty="0" smtClean="0"/>
          </a:p>
          <a:p>
            <a:pPr algn="ctr"/>
            <a:r>
              <a:rPr lang="ru-RU" sz="4400" dirty="0" smtClean="0"/>
              <a:t>Вирусов бояться — в Интернет не ходить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357290" y="3929066"/>
            <a:ext cx="650085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Волков бояться </a:t>
            </a:r>
            <a:r>
              <a:rPr lang="ru-RU" sz="5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— </a:t>
            </a:r>
            <a:r>
              <a:rPr lang="ru-RU" sz="5400" b="1" i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лес не ходить</a:t>
            </a:r>
            <a:endParaRPr lang="ru-RU" sz="54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500826" y="357166"/>
            <a:ext cx="235192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6 баллов</a:t>
            </a:r>
            <a:endParaRPr lang="ru-RU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олилиния 31"/>
          <p:cNvSpPr/>
          <p:nvPr/>
        </p:nvSpPr>
        <p:spPr>
          <a:xfrm rot="10800000">
            <a:off x="342870" y="526722"/>
            <a:ext cx="8572560" cy="616238"/>
          </a:xfrm>
          <a:custGeom>
            <a:avLst/>
            <a:gdLst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0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000364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67767"/>
              <a:gd name="connsiteX1" fmla="*/ 3538099 w 3538099"/>
              <a:gd name="connsiteY1" fmla="*/ 0 h 367767"/>
              <a:gd name="connsiteX2" fmla="*/ 3038001 w 3538099"/>
              <a:gd name="connsiteY2" fmla="*/ 357166 h 367767"/>
              <a:gd name="connsiteX3" fmla="*/ 463243 w 3538099"/>
              <a:gd name="connsiteY3" fmla="*/ 357136 h 367767"/>
              <a:gd name="connsiteX4" fmla="*/ 37637 w 3538099"/>
              <a:gd name="connsiteY4" fmla="*/ 0 h 367767"/>
              <a:gd name="connsiteX0" fmla="*/ 37637 w 3538099"/>
              <a:gd name="connsiteY0" fmla="*/ 0 h 367767"/>
              <a:gd name="connsiteX1" fmla="*/ 3538099 w 3538099"/>
              <a:gd name="connsiteY1" fmla="*/ 0 h 367767"/>
              <a:gd name="connsiteX2" fmla="*/ 3038001 w 3538099"/>
              <a:gd name="connsiteY2" fmla="*/ 357166 h 367767"/>
              <a:gd name="connsiteX3" fmla="*/ 463243 w 3538099"/>
              <a:gd name="connsiteY3" fmla="*/ 357136 h 367767"/>
              <a:gd name="connsiteX4" fmla="*/ 37637 w 3538099"/>
              <a:gd name="connsiteY4" fmla="*/ 0 h 367767"/>
              <a:gd name="connsiteX0" fmla="*/ 37637 w 3538099"/>
              <a:gd name="connsiteY0" fmla="*/ 0 h 385637"/>
              <a:gd name="connsiteX1" fmla="*/ 3538099 w 3538099"/>
              <a:gd name="connsiteY1" fmla="*/ 0 h 385637"/>
              <a:gd name="connsiteX2" fmla="*/ 3038001 w 3538099"/>
              <a:gd name="connsiteY2" fmla="*/ 357166 h 385637"/>
              <a:gd name="connsiteX3" fmla="*/ 463243 w 3538099"/>
              <a:gd name="connsiteY3" fmla="*/ 357136 h 385637"/>
              <a:gd name="connsiteX4" fmla="*/ 37637 w 3538099"/>
              <a:gd name="connsiteY4" fmla="*/ 0 h 385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38099" h="385637">
                <a:moveTo>
                  <a:pt x="37637" y="0"/>
                </a:moveTo>
                <a:lnTo>
                  <a:pt x="3538099" y="0"/>
                </a:lnTo>
                <a:cubicBezTo>
                  <a:pt x="3493553" y="385637"/>
                  <a:pt x="3534600" y="357628"/>
                  <a:pt x="3038001" y="357166"/>
                </a:cubicBezTo>
                <a:lnTo>
                  <a:pt x="463243" y="357136"/>
                </a:lnTo>
                <a:cubicBezTo>
                  <a:pt x="0" y="356300"/>
                  <a:pt x="66929" y="324213"/>
                  <a:pt x="37637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0" y="6326638"/>
            <a:ext cx="1428728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2821769" y="0"/>
            <a:ext cx="3500462" cy="571480"/>
          </a:xfrm>
          <a:custGeom>
            <a:avLst/>
            <a:gdLst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0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000364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462" h="357628">
                <a:moveTo>
                  <a:pt x="0" y="0"/>
                </a:moveTo>
                <a:lnTo>
                  <a:pt x="3500462" y="0"/>
                </a:lnTo>
                <a:cubicBezTo>
                  <a:pt x="3333763" y="119055"/>
                  <a:pt x="3496963" y="357628"/>
                  <a:pt x="3000364" y="357166"/>
                </a:cubicBezTo>
                <a:lnTo>
                  <a:pt x="571472" y="357166"/>
                </a:lnTo>
                <a:cubicBezTo>
                  <a:pt x="108229" y="356330"/>
                  <a:pt x="190491" y="119055"/>
                  <a:pt x="0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>
            <a:hlinkClick r:id="rId3" action="ppaction://hlinksldjump"/>
          </p:cNvPr>
          <p:cNvSpPr/>
          <p:nvPr/>
        </p:nvSpPr>
        <p:spPr>
          <a:xfrm flipH="1">
            <a:off x="7429520" y="6326639"/>
            <a:ext cx="1714480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8"/>
          <p:cNvGrpSpPr/>
          <p:nvPr/>
        </p:nvGrpSpPr>
        <p:grpSpPr>
          <a:xfrm>
            <a:off x="153235" y="6216381"/>
            <a:ext cx="571504" cy="571480"/>
            <a:chOff x="1357290" y="1428736"/>
            <a:chExt cx="2489931" cy="2307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Полилиния 9"/>
            <p:cNvSpPr/>
            <p:nvPr/>
          </p:nvSpPr>
          <p:spPr>
            <a:xfrm>
              <a:off x="1643042" y="1428736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/>
                </a:gs>
                <a:gs pos="33000">
                  <a:srgbClr val="FF9933"/>
                </a:gs>
                <a:gs pos="73000">
                  <a:srgbClr val="F6505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1357290" y="242886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33000">
                  <a:schemeClr val="accent1">
                    <a:lumMod val="40000"/>
                    <a:lumOff val="60000"/>
                  </a:schemeClr>
                </a:gs>
                <a:gs pos="73000">
                  <a:schemeClr val="accent1">
                    <a:lumMod val="75000"/>
                  </a:schemeClr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олилиния 11"/>
            <p:cNvSpPr/>
            <p:nvPr/>
          </p:nvSpPr>
          <p:spPr>
            <a:xfrm flipH="1" flipV="1">
              <a:off x="2418469" y="2704229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38000">
                  <a:srgbClr val="FFFF99"/>
                </a:gs>
                <a:gs pos="73000">
                  <a:srgbClr val="FFC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олилиния 12"/>
            <p:cNvSpPr/>
            <p:nvPr/>
          </p:nvSpPr>
          <p:spPr>
            <a:xfrm flipH="1" flipV="1">
              <a:off x="2714612" y="171448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600"/>
                </a:gs>
                <a:gs pos="38000">
                  <a:schemeClr val="accent3">
                    <a:lumMod val="60000"/>
                    <a:lumOff val="40000"/>
                  </a:schemeClr>
                </a:gs>
                <a:gs pos="73000">
                  <a:srgbClr val="008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 flipH="1">
            <a:off x="7429520" y="6326639"/>
            <a:ext cx="1000164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1300710 w 1357290"/>
              <a:gd name="connsiteY3" fmla="*/ 379536 h 379536"/>
              <a:gd name="connsiteX4" fmla="*/ 0 w 1357290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1793" h="379536">
                <a:moveTo>
                  <a:pt x="0" y="22370"/>
                </a:moveTo>
                <a:lnTo>
                  <a:pt x="5943" y="22370"/>
                </a:lnTo>
                <a:cubicBezTo>
                  <a:pt x="666633" y="0"/>
                  <a:pt x="529843" y="260481"/>
                  <a:pt x="791793" y="379536"/>
                </a:cubicBezTo>
                <a:lnTo>
                  <a:pt x="735213" y="379536"/>
                </a:lnTo>
                <a:cubicBezTo>
                  <a:pt x="427436" y="325406"/>
                  <a:pt x="249225" y="275916"/>
                  <a:pt x="0" y="2237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27"/>
          <p:cNvGrpSpPr/>
          <p:nvPr/>
        </p:nvGrpSpPr>
        <p:grpSpPr>
          <a:xfrm>
            <a:off x="5000628" y="71426"/>
            <a:ext cx="357190" cy="428628"/>
            <a:chOff x="428596" y="2071678"/>
            <a:chExt cx="642942" cy="642942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Равнобедренный треугольник 25">
              <a:hlinkClick r:id="" action="ppaction://hlinkshowjump?jump=nextslide"/>
            </p:cNvPr>
            <p:cNvSpPr/>
            <p:nvPr/>
          </p:nvSpPr>
          <p:spPr>
            <a:xfrm rot="5400000">
              <a:off x="464315" y="2107397"/>
              <a:ext cx="642942" cy="571504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Равнобедренный треугольник 26">
              <a:hlinkClick r:id="" action="ppaction://hlinkshowjump?jump=nextslide"/>
            </p:cNvPr>
            <p:cNvSpPr/>
            <p:nvPr/>
          </p:nvSpPr>
          <p:spPr>
            <a:xfrm rot="5400000">
              <a:off x="392877" y="2178835"/>
              <a:ext cx="500066" cy="428628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28"/>
          <p:cNvGrpSpPr/>
          <p:nvPr/>
        </p:nvGrpSpPr>
        <p:grpSpPr>
          <a:xfrm rot="10800000">
            <a:off x="4429124" y="71427"/>
            <a:ext cx="357190" cy="428628"/>
            <a:chOff x="428596" y="2071678"/>
            <a:chExt cx="642942" cy="642942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0" name="Равнобедренный треугольник 29">
              <a:hlinkClick r:id="" action="ppaction://hlinkshowjump?jump=previousslide"/>
            </p:cNvPr>
            <p:cNvSpPr/>
            <p:nvPr/>
          </p:nvSpPr>
          <p:spPr>
            <a:xfrm rot="5400000">
              <a:off x="464315" y="2107397"/>
              <a:ext cx="642942" cy="571504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Равнобедренный треугольник 30">
              <a:hlinkClick r:id="" action="ppaction://hlinkshowjump?jump=previousslide"/>
            </p:cNvPr>
            <p:cNvSpPr/>
            <p:nvPr/>
          </p:nvSpPr>
          <p:spPr>
            <a:xfrm rot="5400000">
              <a:off x="392877" y="2178835"/>
              <a:ext cx="500066" cy="428628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4" name="Умножение 33">
            <a:hlinkClick r:id="" action="ppaction://hlinkshowjump?jump=endshow"/>
          </p:cNvPr>
          <p:cNvSpPr/>
          <p:nvPr/>
        </p:nvSpPr>
        <p:spPr>
          <a:xfrm>
            <a:off x="3214678" y="0"/>
            <a:ext cx="571504" cy="571480"/>
          </a:xfrm>
          <a:prstGeom prst="mathMultiply">
            <a:avLst/>
          </a:prstGeom>
          <a:solidFill>
            <a:srgbClr val="A20000"/>
          </a:solidFill>
          <a:ln>
            <a:noFill/>
          </a:ln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plastic">
            <a:bevelT h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36"/>
          <p:cNvGrpSpPr/>
          <p:nvPr/>
        </p:nvGrpSpPr>
        <p:grpSpPr>
          <a:xfrm>
            <a:off x="5357818" y="107145"/>
            <a:ext cx="500066" cy="357190"/>
            <a:chOff x="1214414" y="1571612"/>
            <a:chExt cx="500066" cy="500066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5" name="Нашивка 34">
              <a:hlinkClick r:id="" action="ppaction://hlinkshowjump?jump=lastslide"/>
            </p:cNvPr>
            <p:cNvSpPr/>
            <p:nvPr/>
          </p:nvSpPr>
          <p:spPr>
            <a:xfrm>
              <a:off x="1214414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rgbClr val="00B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6" name="Нашивка 35">
              <a:hlinkClick r:id="" action="ppaction://hlinkshowjump?jump=lastslide"/>
            </p:cNvPr>
            <p:cNvSpPr/>
            <p:nvPr/>
          </p:nvSpPr>
          <p:spPr>
            <a:xfrm>
              <a:off x="1357290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Группа 37"/>
          <p:cNvGrpSpPr/>
          <p:nvPr/>
        </p:nvGrpSpPr>
        <p:grpSpPr>
          <a:xfrm rot="10800000">
            <a:off x="3876672" y="107145"/>
            <a:ext cx="500066" cy="357190"/>
            <a:chOff x="1214414" y="1571612"/>
            <a:chExt cx="500066" cy="500066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9" name="Нашивка 38">
              <a:hlinkClick r:id="" action="ppaction://hlinkshowjump?jump=firstslide"/>
            </p:cNvPr>
            <p:cNvSpPr/>
            <p:nvPr/>
          </p:nvSpPr>
          <p:spPr>
            <a:xfrm>
              <a:off x="1214414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rgbClr val="00B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40" name="Нашивка 39">
              <a:hlinkClick r:id="" action="ppaction://hlinkshowjump?jump=firstslide"/>
            </p:cNvPr>
            <p:cNvSpPr/>
            <p:nvPr/>
          </p:nvSpPr>
          <p:spPr>
            <a:xfrm>
              <a:off x="1357290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33" name="Содержимое 3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428596" y="1214422"/>
            <a:ext cx="8429684" cy="514353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4400" dirty="0" smtClean="0"/>
          </a:p>
          <a:p>
            <a:pPr algn="ctr"/>
            <a:r>
              <a:rPr lang="ru-RU" sz="4400" dirty="0" err="1" smtClean="0"/>
              <a:t>Наудалял</a:t>
            </a:r>
            <a:r>
              <a:rPr lang="ru-RU" sz="4400" dirty="0" smtClean="0"/>
              <a:t> с три Корзины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357290" y="3929066"/>
            <a:ext cx="650085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Наврал с три короба</a:t>
            </a:r>
            <a:endParaRPr lang="ru-RU" sz="54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500826" y="357166"/>
            <a:ext cx="235192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6 баллов</a:t>
            </a:r>
            <a:endParaRPr lang="ru-RU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олилиния 31"/>
          <p:cNvSpPr/>
          <p:nvPr/>
        </p:nvSpPr>
        <p:spPr>
          <a:xfrm rot="10800000">
            <a:off x="342870" y="526722"/>
            <a:ext cx="8572560" cy="616238"/>
          </a:xfrm>
          <a:custGeom>
            <a:avLst/>
            <a:gdLst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0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000364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67767"/>
              <a:gd name="connsiteX1" fmla="*/ 3538099 w 3538099"/>
              <a:gd name="connsiteY1" fmla="*/ 0 h 367767"/>
              <a:gd name="connsiteX2" fmla="*/ 3038001 w 3538099"/>
              <a:gd name="connsiteY2" fmla="*/ 357166 h 367767"/>
              <a:gd name="connsiteX3" fmla="*/ 463243 w 3538099"/>
              <a:gd name="connsiteY3" fmla="*/ 357136 h 367767"/>
              <a:gd name="connsiteX4" fmla="*/ 37637 w 3538099"/>
              <a:gd name="connsiteY4" fmla="*/ 0 h 367767"/>
              <a:gd name="connsiteX0" fmla="*/ 37637 w 3538099"/>
              <a:gd name="connsiteY0" fmla="*/ 0 h 367767"/>
              <a:gd name="connsiteX1" fmla="*/ 3538099 w 3538099"/>
              <a:gd name="connsiteY1" fmla="*/ 0 h 367767"/>
              <a:gd name="connsiteX2" fmla="*/ 3038001 w 3538099"/>
              <a:gd name="connsiteY2" fmla="*/ 357166 h 367767"/>
              <a:gd name="connsiteX3" fmla="*/ 463243 w 3538099"/>
              <a:gd name="connsiteY3" fmla="*/ 357136 h 367767"/>
              <a:gd name="connsiteX4" fmla="*/ 37637 w 3538099"/>
              <a:gd name="connsiteY4" fmla="*/ 0 h 367767"/>
              <a:gd name="connsiteX0" fmla="*/ 37637 w 3538099"/>
              <a:gd name="connsiteY0" fmla="*/ 0 h 385637"/>
              <a:gd name="connsiteX1" fmla="*/ 3538099 w 3538099"/>
              <a:gd name="connsiteY1" fmla="*/ 0 h 385637"/>
              <a:gd name="connsiteX2" fmla="*/ 3038001 w 3538099"/>
              <a:gd name="connsiteY2" fmla="*/ 357166 h 385637"/>
              <a:gd name="connsiteX3" fmla="*/ 463243 w 3538099"/>
              <a:gd name="connsiteY3" fmla="*/ 357136 h 385637"/>
              <a:gd name="connsiteX4" fmla="*/ 37637 w 3538099"/>
              <a:gd name="connsiteY4" fmla="*/ 0 h 385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38099" h="385637">
                <a:moveTo>
                  <a:pt x="37637" y="0"/>
                </a:moveTo>
                <a:lnTo>
                  <a:pt x="3538099" y="0"/>
                </a:lnTo>
                <a:cubicBezTo>
                  <a:pt x="3493553" y="385637"/>
                  <a:pt x="3534600" y="357628"/>
                  <a:pt x="3038001" y="357166"/>
                </a:cubicBezTo>
                <a:lnTo>
                  <a:pt x="463243" y="357136"/>
                </a:lnTo>
                <a:cubicBezTo>
                  <a:pt x="0" y="356300"/>
                  <a:pt x="66929" y="324213"/>
                  <a:pt x="37637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0" y="6326638"/>
            <a:ext cx="1428728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2821769" y="0"/>
            <a:ext cx="3500462" cy="571480"/>
          </a:xfrm>
          <a:custGeom>
            <a:avLst/>
            <a:gdLst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0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000364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462" h="357628">
                <a:moveTo>
                  <a:pt x="0" y="0"/>
                </a:moveTo>
                <a:lnTo>
                  <a:pt x="3500462" y="0"/>
                </a:lnTo>
                <a:cubicBezTo>
                  <a:pt x="3333763" y="119055"/>
                  <a:pt x="3496963" y="357628"/>
                  <a:pt x="3000364" y="357166"/>
                </a:cubicBezTo>
                <a:lnTo>
                  <a:pt x="571472" y="357166"/>
                </a:lnTo>
                <a:cubicBezTo>
                  <a:pt x="108229" y="356330"/>
                  <a:pt x="190491" y="119055"/>
                  <a:pt x="0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>
            <a:hlinkClick r:id="rId3" action="ppaction://hlinksldjump"/>
          </p:cNvPr>
          <p:cNvSpPr/>
          <p:nvPr/>
        </p:nvSpPr>
        <p:spPr>
          <a:xfrm flipH="1">
            <a:off x="7429520" y="6326639"/>
            <a:ext cx="1714480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8"/>
          <p:cNvGrpSpPr/>
          <p:nvPr/>
        </p:nvGrpSpPr>
        <p:grpSpPr>
          <a:xfrm>
            <a:off x="153235" y="6216381"/>
            <a:ext cx="571504" cy="571480"/>
            <a:chOff x="1357290" y="1428736"/>
            <a:chExt cx="2489931" cy="2307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Полилиния 9"/>
            <p:cNvSpPr/>
            <p:nvPr/>
          </p:nvSpPr>
          <p:spPr>
            <a:xfrm>
              <a:off x="1643042" y="1428736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/>
                </a:gs>
                <a:gs pos="33000">
                  <a:srgbClr val="FF9933"/>
                </a:gs>
                <a:gs pos="73000">
                  <a:srgbClr val="F6505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1357290" y="242886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33000">
                  <a:schemeClr val="accent1">
                    <a:lumMod val="40000"/>
                    <a:lumOff val="60000"/>
                  </a:schemeClr>
                </a:gs>
                <a:gs pos="73000">
                  <a:schemeClr val="accent1">
                    <a:lumMod val="75000"/>
                  </a:schemeClr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олилиния 11"/>
            <p:cNvSpPr/>
            <p:nvPr/>
          </p:nvSpPr>
          <p:spPr>
            <a:xfrm flipH="1" flipV="1">
              <a:off x="2418469" y="2704229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38000">
                  <a:srgbClr val="FFFF99"/>
                </a:gs>
                <a:gs pos="73000">
                  <a:srgbClr val="FFC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олилиния 12"/>
            <p:cNvSpPr/>
            <p:nvPr/>
          </p:nvSpPr>
          <p:spPr>
            <a:xfrm flipH="1" flipV="1">
              <a:off x="2714612" y="171448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600"/>
                </a:gs>
                <a:gs pos="38000">
                  <a:schemeClr val="accent3">
                    <a:lumMod val="60000"/>
                    <a:lumOff val="40000"/>
                  </a:schemeClr>
                </a:gs>
                <a:gs pos="73000">
                  <a:srgbClr val="008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 flipH="1">
            <a:off x="7429520" y="6326639"/>
            <a:ext cx="1000164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1300710 w 1357290"/>
              <a:gd name="connsiteY3" fmla="*/ 379536 h 379536"/>
              <a:gd name="connsiteX4" fmla="*/ 0 w 1357290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1793" h="379536">
                <a:moveTo>
                  <a:pt x="0" y="22370"/>
                </a:moveTo>
                <a:lnTo>
                  <a:pt x="5943" y="22370"/>
                </a:lnTo>
                <a:cubicBezTo>
                  <a:pt x="666633" y="0"/>
                  <a:pt x="529843" y="260481"/>
                  <a:pt x="791793" y="379536"/>
                </a:cubicBezTo>
                <a:lnTo>
                  <a:pt x="735213" y="379536"/>
                </a:lnTo>
                <a:cubicBezTo>
                  <a:pt x="427436" y="325406"/>
                  <a:pt x="249225" y="275916"/>
                  <a:pt x="0" y="2237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27"/>
          <p:cNvGrpSpPr/>
          <p:nvPr/>
        </p:nvGrpSpPr>
        <p:grpSpPr>
          <a:xfrm>
            <a:off x="5000628" y="71426"/>
            <a:ext cx="357190" cy="428628"/>
            <a:chOff x="428596" y="2071678"/>
            <a:chExt cx="642942" cy="642942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Равнобедренный треугольник 25">
              <a:hlinkClick r:id="" action="ppaction://hlinkshowjump?jump=nextslide"/>
            </p:cNvPr>
            <p:cNvSpPr/>
            <p:nvPr/>
          </p:nvSpPr>
          <p:spPr>
            <a:xfrm rot="5400000">
              <a:off x="464315" y="2107397"/>
              <a:ext cx="642942" cy="571504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Равнобедренный треугольник 26">
              <a:hlinkClick r:id="" action="ppaction://hlinkshowjump?jump=nextslide"/>
            </p:cNvPr>
            <p:cNvSpPr/>
            <p:nvPr/>
          </p:nvSpPr>
          <p:spPr>
            <a:xfrm rot="5400000">
              <a:off x="392877" y="2178835"/>
              <a:ext cx="500066" cy="428628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28"/>
          <p:cNvGrpSpPr/>
          <p:nvPr/>
        </p:nvGrpSpPr>
        <p:grpSpPr>
          <a:xfrm rot="10800000">
            <a:off x="4429124" y="71427"/>
            <a:ext cx="357190" cy="428628"/>
            <a:chOff x="428596" y="2071678"/>
            <a:chExt cx="642942" cy="642942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0" name="Равнобедренный треугольник 29">
              <a:hlinkClick r:id="" action="ppaction://hlinkshowjump?jump=previousslide"/>
            </p:cNvPr>
            <p:cNvSpPr/>
            <p:nvPr/>
          </p:nvSpPr>
          <p:spPr>
            <a:xfrm rot="5400000">
              <a:off x="464315" y="2107397"/>
              <a:ext cx="642942" cy="571504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Равнобедренный треугольник 30">
              <a:hlinkClick r:id="" action="ppaction://hlinkshowjump?jump=previousslide"/>
            </p:cNvPr>
            <p:cNvSpPr/>
            <p:nvPr/>
          </p:nvSpPr>
          <p:spPr>
            <a:xfrm rot="5400000">
              <a:off x="392877" y="2178835"/>
              <a:ext cx="500066" cy="428628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4" name="Умножение 33">
            <a:hlinkClick r:id="" action="ppaction://hlinkshowjump?jump=endshow"/>
          </p:cNvPr>
          <p:cNvSpPr/>
          <p:nvPr/>
        </p:nvSpPr>
        <p:spPr>
          <a:xfrm>
            <a:off x="3214678" y="0"/>
            <a:ext cx="571504" cy="571480"/>
          </a:xfrm>
          <a:prstGeom prst="mathMultiply">
            <a:avLst/>
          </a:prstGeom>
          <a:solidFill>
            <a:srgbClr val="A20000"/>
          </a:solidFill>
          <a:ln>
            <a:noFill/>
          </a:ln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plastic">
            <a:bevelT h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36"/>
          <p:cNvGrpSpPr/>
          <p:nvPr/>
        </p:nvGrpSpPr>
        <p:grpSpPr>
          <a:xfrm>
            <a:off x="5357818" y="107145"/>
            <a:ext cx="500066" cy="357190"/>
            <a:chOff x="1214414" y="1571612"/>
            <a:chExt cx="500066" cy="500066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5" name="Нашивка 34">
              <a:hlinkClick r:id="" action="ppaction://hlinkshowjump?jump=lastslide"/>
            </p:cNvPr>
            <p:cNvSpPr/>
            <p:nvPr/>
          </p:nvSpPr>
          <p:spPr>
            <a:xfrm>
              <a:off x="1214414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rgbClr val="00B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6" name="Нашивка 35">
              <a:hlinkClick r:id="" action="ppaction://hlinkshowjump?jump=lastslide"/>
            </p:cNvPr>
            <p:cNvSpPr/>
            <p:nvPr/>
          </p:nvSpPr>
          <p:spPr>
            <a:xfrm>
              <a:off x="1357290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Группа 37"/>
          <p:cNvGrpSpPr/>
          <p:nvPr/>
        </p:nvGrpSpPr>
        <p:grpSpPr>
          <a:xfrm rot="10800000">
            <a:off x="3876672" y="107145"/>
            <a:ext cx="500066" cy="357190"/>
            <a:chOff x="1214414" y="1571612"/>
            <a:chExt cx="500066" cy="500066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9" name="Нашивка 38">
              <a:hlinkClick r:id="" action="ppaction://hlinkshowjump?jump=firstslide"/>
            </p:cNvPr>
            <p:cNvSpPr/>
            <p:nvPr/>
          </p:nvSpPr>
          <p:spPr>
            <a:xfrm>
              <a:off x="1214414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rgbClr val="00B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40" name="Нашивка 39">
              <a:hlinkClick r:id="" action="ppaction://hlinkshowjump?jump=firstslide"/>
            </p:cNvPr>
            <p:cNvSpPr/>
            <p:nvPr/>
          </p:nvSpPr>
          <p:spPr>
            <a:xfrm>
              <a:off x="1357290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33" name="Содержимое 3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428596" y="1214422"/>
            <a:ext cx="8429684" cy="514353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4400" dirty="0" smtClean="0"/>
          </a:p>
          <a:p>
            <a:pPr algn="ctr"/>
            <a:r>
              <a:rPr lang="ru-RU" sz="4400" dirty="0" smtClean="0"/>
              <a:t>Семь бед - один "</a:t>
            </a:r>
            <a:r>
              <a:rPr lang="ru-RU" sz="4400" dirty="0" err="1" smtClean="0"/>
              <a:t>Resert</a:t>
            </a:r>
            <a:r>
              <a:rPr lang="ru-RU" sz="4400" dirty="0" smtClean="0"/>
              <a:t>".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357290" y="3929066"/>
            <a:ext cx="650085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Семь бед – </a:t>
            </a:r>
          </a:p>
          <a:p>
            <a:pPr algn="ctr"/>
            <a:r>
              <a:rPr lang="ru-RU" sz="5400" b="1" i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один ответ</a:t>
            </a:r>
            <a:endParaRPr lang="ru-RU" sz="54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500826" y="357166"/>
            <a:ext cx="235192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6 баллов</a:t>
            </a:r>
            <a:endParaRPr lang="ru-RU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4286256"/>
            <a:ext cx="8201028" cy="969959"/>
          </a:xfrm>
          <a:effectLst>
            <a:outerShdw blurRad="520700" dir="5400000" algn="ctr" rotWithShape="0">
              <a:schemeClr val="bg1"/>
            </a:outerShdw>
          </a:effectLst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8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Подведение итогов</a:t>
            </a:r>
            <a:endParaRPr lang="ru-RU" sz="8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0" y="6326638"/>
            <a:ext cx="1428728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>
            <a:hlinkClick r:id="rId3" action="ppaction://hlinksldjump"/>
          </p:cNvPr>
          <p:cNvSpPr/>
          <p:nvPr/>
        </p:nvSpPr>
        <p:spPr>
          <a:xfrm>
            <a:off x="2821769" y="0"/>
            <a:ext cx="3500462" cy="571480"/>
          </a:xfrm>
          <a:custGeom>
            <a:avLst/>
            <a:gdLst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0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000364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462" h="357628">
                <a:moveTo>
                  <a:pt x="0" y="0"/>
                </a:moveTo>
                <a:lnTo>
                  <a:pt x="3500462" y="0"/>
                </a:lnTo>
                <a:cubicBezTo>
                  <a:pt x="3333763" y="119055"/>
                  <a:pt x="3496963" y="357628"/>
                  <a:pt x="3000364" y="357166"/>
                </a:cubicBezTo>
                <a:lnTo>
                  <a:pt x="571472" y="357166"/>
                </a:lnTo>
                <a:cubicBezTo>
                  <a:pt x="108229" y="356330"/>
                  <a:pt x="190491" y="119055"/>
                  <a:pt x="0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 flipH="1">
            <a:off x="7429520" y="6326639"/>
            <a:ext cx="1714480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8"/>
          <p:cNvGrpSpPr/>
          <p:nvPr/>
        </p:nvGrpSpPr>
        <p:grpSpPr>
          <a:xfrm>
            <a:off x="153235" y="6216381"/>
            <a:ext cx="571504" cy="571480"/>
            <a:chOff x="1357290" y="1428736"/>
            <a:chExt cx="2489931" cy="2307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Полилиния 9"/>
            <p:cNvSpPr/>
            <p:nvPr/>
          </p:nvSpPr>
          <p:spPr>
            <a:xfrm>
              <a:off x="1643042" y="1428736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/>
                </a:gs>
                <a:gs pos="33000">
                  <a:srgbClr val="FF9933"/>
                </a:gs>
                <a:gs pos="73000">
                  <a:srgbClr val="F6505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1357290" y="242886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33000">
                  <a:schemeClr val="accent1">
                    <a:lumMod val="40000"/>
                    <a:lumOff val="60000"/>
                  </a:schemeClr>
                </a:gs>
                <a:gs pos="73000">
                  <a:schemeClr val="accent1">
                    <a:lumMod val="75000"/>
                  </a:schemeClr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олилиния 11"/>
            <p:cNvSpPr/>
            <p:nvPr/>
          </p:nvSpPr>
          <p:spPr>
            <a:xfrm flipH="1" flipV="1">
              <a:off x="2418469" y="2704229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38000">
                  <a:srgbClr val="FFFF99"/>
                </a:gs>
                <a:gs pos="73000">
                  <a:srgbClr val="FFC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олилиния 12"/>
            <p:cNvSpPr/>
            <p:nvPr/>
          </p:nvSpPr>
          <p:spPr>
            <a:xfrm flipH="1" flipV="1">
              <a:off x="2714612" y="171448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600"/>
                </a:gs>
                <a:gs pos="38000">
                  <a:schemeClr val="accent3">
                    <a:lumMod val="60000"/>
                    <a:lumOff val="40000"/>
                  </a:schemeClr>
                </a:gs>
                <a:gs pos="73000">
                  <a:srgbClr val="008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 flipH="1">
            <a:off x="7429520" y="6326639"/>
            <a:ext cx="1000164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1300710 w 1357290"/>
              <a:gd name="connsiteY3" fmla="*/ 379536 h 379536"/>
              <a:gd name="connsiteX4" fmla="*/ 0 w 1357290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1793" h="379536">
                <a:moveTo>
                  <a:pt x="0" y="22370"/>
                </a:moveTo>
                <a:lnTo>
                  <a:pt x="5943" y="22370"/>
                </a:lnTo>
                <a:cubicBezTo>
                  <a:pt x="666633" y="0"/>
                  <a:pt x="529843" y="260481"/>
                  <a:pt x="791793" y="379536"/>
                </a:cubicBezTo>
                <a:lnTo>
                  <a:pt x="735213" y="379536"/>
                </a:lnTo>
                <a:cubicBezTo>
                  <a:pt x="427436" y="325406"/>
                  <a:pt x="249225" y="275916"/>
                  <a:pt x="0" y="2237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" name="Группа 20"/>
          <p:cNvGrpSpPr/>
          <p:nvPr/>
        </p:nvGrpSpPr>
        <p:grpSpPr>
          <a:xfrm>
            <a:off x="2928926" y="1285860"/>
            <a:ext cx="3286148" cy="2878709"/>
            <a:chOff x="1357290" y="1428736"/>
            <a:chExt cx="2489931" cy="2307205"/>
          </a:xfrm>
          <a:effectLst/>
          <a:scene3d>
            <a:camera prst="perspectiveRelaxedModerately"/>
            <a:lightRig rig="threePt" dir="t"/>
          </a:scene3d>
        </p:grpSpPr>
        <p:sp>
          <p:nvSpPr>
            <p:cNvPr id="22" name="Полилиния 21"/>
            <p:cNvSpPr/>
            <p:nvPr/>
          </p:nvSpPr>
          <p:spPr>
            <a:xfrm>
              <a:off x="1643042" y="1428736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alpha val="60000"/>
                  </a:srgbClr>
                </a:gs>
                <a:gs pos="33000">
                  <a:srgbClr val="FF9933">
                    <a:alpha val="60000"/>
                  </a:srgbClr>
                </a:gs>
                <a:gs pos="73000">
                  <a:srgbClr val="F65050">
                    <a:alpha val="60000"/>
                  </a:srgbClr>
                </a:gs>
              </a:gsLst>
              <a:lin ang="900000" scaled="0"/>
              <a:tileRect/>
            </a:gradFill>
            <a:ln>
              <a:noFill/>
            </a:ln>
            <a:effectLst/>
            <a:sp3d prstMaterial="softEdge">
              <a:bevelT w="209550"/>
              <a:bevelB w="203200" h="165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олилиния 22"/>
            <p:cNvSpPr/>
            <p:nvPr/>
          </p:nvSpPr>
          <p:spPr>
            <a:xfrm>
              <a:off x="1357290" y="242886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lumMod val="75000"/>
                    <a:alpha val="60000"/>
                  </a:schemeClr>
                </a:gs>
                <a:gs pos="33000">
                  <a:schemeClr val="accent1">
                    <a:lumMod val="40000"/>
                    <a:lumOff val="60000"/>
                    <a:alpha val="60000"/>
                  </a:schemeClr>
                </a:gs>
                <a:gs pos="73000">
                  <a:schemeClr val="accent1">
                    <a:lumMod val="75000"/>
                    <a:alpha val="60000"/>
                  </a:schemeClr>
                </a:gs>
              </a:gsLst>
              <a:lin ang="900000" scaled="0"/>
              <a:tileRect/>
            </a:gradFill>
            <a:ln>
              <a:noFill/>
            </a:ln>
            <a:effectLst/>
            <a:sp3d prstMaterial="softEdge">
              <a:bevelT w="209550"/>
              <a:bevelB w="203200" h="165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олилиния 23"/>
            <p:cNvSpPr/>
            <p:nvPr/>
          </p:nvSpPr>
          <p:spPr>
            <a:xfrm flipH="1" flipV="1">
              <a:off x="2418469" y="2704229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alpha val="60000"/>
                  </a:srgbClr>
                </a:gs>
                <a:gs pos="38000">
                  <a:srgbClr val="FFFF99">
                    <a:alpha val="60000"/>
                  </a:srgbClr>
                </a:gs>
                <a:gs pos="73000">
                  <a:srgbClr val="FFC000">
                    <a:alpha val="60000"/>
                  </a:srgbClr>
                </a:gs>
              </a:gsLst>
              <a:lin ang="900000" scaled="0"/>
              <a:tileRect/>
            </a:gradFill>
            <a:ln>
              <a:noFill/>
            </a:ln>
            <a:effectLst/>
            <a:sp3d prstMaterial="softEdge">
              <a:bevelT w="209550"/>
              <a:bevelB w="203200" h="165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олилиния 24"/>
            <p:cNvSpPr/>
            <p:nvPr/>
          </p:nvSpPr>
          <p:spPr>
            <a:xfrm flipH="1" flipV="1">
              <a:off x="2714612" y="171448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600">
                    <a:alpha val="60000"/>
                  </a:srgbClr>
                </a:gs>
                <a:gs pos="38000">
                  <a:schemeClr val="accent3">
                    <a:lumMod val="60000"/>
                    <a:lumOff val="40000"/>
                    <a:alpha val="60000"/>
                  </a:schemeClr>
                </a:gs>
                <a:gs pos="73000">
                  <a:srgbClr val="008000">
                    <a:alpha val="60000"/>
                  </a:srgbClr>
                </a:gs>
              </a:gsLst>
              <a:lin ang="900000" scaled="0"/>
              <a:tileRect/>
            </a:gradFill>
            <a:ln>
              <a:noFill/>
            </a:ln>
            <a:effectLst/>
            <a:sp3d prstMaterial="softEdge">
              <a:bevelT w="209550"/>
              <a:bevelB w="203200" h="165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3571876"/>
            <a:ext cx="8643998" cy="969959"/>
          </a:xfrm>
          <a:effectLst>
            <a:outerShdw blurRad="520700" dir="5400000" algn="ctr" rotWithShape="0">
              <a:schemeClr val="bg1"/>
            </a:outerShdw>
          </a:effectLst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8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sz="8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8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5 тур </a:t>
            </a:r>
            <a:br>
              <a:rPr lang="ru-RU" sz="8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7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«Я иду искать!»</a:t>
            </a:r>
            <a:endParaRPr lang="ru-RU" sz="7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0" y="6326638"/>
            <a:ext cx="1428728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2821769" y="0"/>
            <a:ext cx="3500462" cy="571480"/>
          </a:xfrm>
          <a:custGeom>
            <a:avLst/>
            <a:gdLst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0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000364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462" h="357628">
                <a:moveTo>
                  <a:pt x="0" y="0"/>
                </a:moveTo>
                <a:lnTo>
                  <a:pt x="3500462" y="0"/>
                </a:lnTo>
                <a:cubicBezTo>
                  <a:pt x="3333763" y="119055"/>
                  <a:pt x="3496963" y="357628"/>
                  <a:pt x="3000364" y="357166"/>
                </a:cubicBezTo>
                <a:lnTo>
                  <a:pt x="571472" y="357166"/>
                </a:lnTo>
                <a:cubicBezTo>
                  <a:pt x="108229" y="356330"/>
                  <a:pt x="190491" y="119055"/>
                  <a:pt x="0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 flipH="1">
            <a:off x="7429520" y="6326639"/>
            <a:ext cx="1714480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8"/>
          <p:cNvGrpSpPr/>
          <p:nvPr/>
        </p:nvGrpSpPr>
        <p:grpSpPr>
          <a:xfrm>
            <a:off x="153235" y="6216381"/>
            <a:ext cx="571504" cy="571480"/>
            <a:chOff x="1357290" y="1428736"/>
            <a:chExt cx="2489931" cy="2307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Полилиния 9"/>
            <p:cNvSpPr/>
            <p:nvPr/>
          </p:nvSpPr>
          <p:spPr>
            <a:xfrm>
              <a:off x="1643042" y="1428736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/>
                </a:gs>
                <a:gs pos="33000">
                  <a:srgbClr val="FF9933"/>
                </a:gs>
                <a:gs pos="73000">
                  <a:srgbClr val="F6505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1357290" y="242886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33000">
                  <a:schemeClr val="accent1">
                    <a:lumMod val="40000"/>
                    <a:lumOff val="60000"/>
                  </a:schemeClr>
                </a:gs>
                <a:gs pos="73000">
                  <a:schemeClr val="accent1">
                    <a:lumMod val="75000"/>
                  </a:schemeClr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олилиния 11"/>
            <p:cNvSpPr/>
            <p:nvPr/>
          </p:nvSpPr>
          <p:spPr>
            <a:xfrm flipH="1" flipV="1">
              <a:off x="2418469" y="2704229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38000">
                  <a:srgbClr val="FFFF99"/>
                </a:gs>
                <a:gs pos="73000">
                  <a:srgbClr val="FFC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олилиния 12"/>
            <p:cNvSpPr/>
            <p:nvPr/>
          </p:nvSpPr>
          <p:spPr>
            <a:xfrm flipH="1" flipV="1">
              <a:off x="2714612" y="171448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600"/>
                </a:gs>
                <a:gs pos="38000">
                  <a:schemeClr val="accent3">
                    <a:lumMod val="60000"/>
                    <a:lumOff val="40000"/>
                  </a:schemeClr>
                </a:gs>
                <a:gs pos="73000">
                  <a:srgbClr val="008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 flipH="1">
            <a:off x="7429520" y="6326639"/>
            <a:ext cx="1000164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1300710 w 1357290"/>
              <a:gd name="connsiteY3" fmla="*/ 379536 h 379536"/>
              <a:gd name="connsiteX4" fmla="*/ 0 w 1357290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1793" h="379536">
                <a:moveTo>
                  <a:pt x="0" y="22370"/>
                </a:moveTo>
                <a:lnTo>
                  <a:pt x="5943" y="22370"/>
                </a:lnTo>
                <a:cubicBezTo>
                  <a:pt x="666633" y="0"/>
                  <a:pt x="529843" y="260481"/>
                  <a:pt x="791793" y="379536"/>
                </a:cubicBezTo>
                <a:lnTo>
                  <a:pt x="735213" y="379536"/>
                </a:lnTo>
                <a:cubicBezTo>
                  <a:pt x="427436" y="325406"/>
                  <a:pt x="249225" y="275916"/>
                  <a:pt x="0" y="2237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" name="Группа 20"/>
          <p:cNvGrpSpPr/>
          <p:nvPr/>
        </p:nvGrpSpPr>
        <p:grpSpPr>
          <a:xfrm>
            <a:off x="2714612" y="642918"/>
            <a:ext cx="3286148" cy="2878709"/>
            <a:chOff x="1357290" y="1428736"/>
            <a:chExt cx="2489931" cy="2307205"/>
          </a:xfrm>
          <a:effectLst/>
          <a:scene3d>
            <a:camera prst="perspectiveRelaxedModerately"/>
            <a:lightRig rig="threePt" dir="t"/>
          </a:scene3d>
        </p:grpSpPr>
        <p:sp>
          <p:nvSpPr>
            <p:cNvPr id="22" name="Полилиния 21"/>
            <p:cNvSpPr/>
            <p:nvPr/>
          </p:nvSpPr>
          <p:spPr>
            <a:xfrm>
              <a:off x="1643042" y="1428736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alpha val="60000"/>
                  </a:srgbClr>
                </a:gs>
                <a:gs pos="33000">
                  <a:srgbClr val="FF9933">
                    <a:alpha val="60000"/>
                  </a:srgbClr>
                </a:gs>
                <a:gs pos="73000">
                  <a:srgbClr val="F65050">
                    <a:alpha val="60000"/>
                  </a:srgbClr>
                </a:gs>
              </a:gsLst>
              <a:lin ang="900000" scaled="0"/>
              <a:tileRect/>
            </a:gradFill>
            <a:ln>
              <a:noFill/>
            </a:ln>
            <a:effectLst/>
            <a:sp3d prstMaterial="softEdge">
              <a:bevelT w="209550"/>
              <a:bevelB w="203200" h="165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олилиния 22"/>
            <p:cNvSpPr/>
            <p:nvPr/>
          </p:nvSpPr>
          <p:spPr>
            <a:xfrm>
              <a:off x="1357290" y="242886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lumMod val="75000"/>
                    <a:alpha val="60000"/>
                  </a:schemeClr>
                </a:gs>
                <a:gs pos="33000">
                  <a:schemeClr val="accent1">
                    <a:lumMod val="40000"/>
                    <a:lumOff val="60000"/>
                    <a:alpha val="60000"/>
                  </a:schemeClr>
                </a:gs>
                <a:gs pos="73000">
                  <a:schemeClr val="accent1">
                    <a:lumMod val="75000"/>
                    <a:alpha val="60000"/>
                  </a:schemeClr>
                </a:gs>
              </a:gsLst>
              <a:lin ang="900000" scaled="0"/>
              <a:tileRect/>
            </a:gradFill>
            <a:ln>
              <a:noFill/>
            </a:ln>
            <a:effectLst/>
            <a:sp3d prstMaterial="softEdge">
              <a:bevelT w="209550"/>
              <a:bevelB w="203200" h="165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олилиния 23"/>
            <p:cNvSpPr/>
            <p:nvPr/>
          </p:nvSpPr>
          <p:spPr>
            <a:xfrm flipH="1" flipV="1">
              <a:off x="2418469" y="2704229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alpha val="60000"/>
                  </a:srgbClr>
                </a:gs>
                <a:gs pos="38000">
                  <a:srgbClr val="FFFF99">
                    <a:alpha val="60000"/>
                  </a:srgbClr>
                </a:gs>
                <a:gs pos="73000">
                  <a:srgbClr val="FFC000">
                    <a:alpha val="60000"/>
                  </a:srgbClr>
                </a:gs>
              </a:gsLst>
              <a:lin ang="900000" scaled="0"/>
              <a:tileRect/>
            </a:gradFill>
            <a:ln>
              <a:noFill/>
            </a:ln>
            <a:effectLst/>
            <a:sp3d prstMaterial="softEdge">
              <a:bevelT w="209550"/>
              <a:bevelB w="203200" h="165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олилиния 24"/>
            <p:cNvSpPr/>
            <p:nvPr/>
          </p:nvSpPr>
          <p:spPr>
            <a:xfrm flipH="1" flipV="1">
              <a:off x="2714612" y="171448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600">
                    <a:alpha val="60000"/>
                  </a:srgbClr>
                </a:gs>
                <a:gs pos="38000">
                  <a:schemeClr val="accent3">
                    <a:lumMod val="60000"/>
                    <a:lumOff val="40000"/>
                    <a:alpha val="60000"/>
                  </a:schemeClr>
                </a:gs>
                <a:gs pos="73000">
                  <a:srgbClr val="008000">
                    <a:alpha val="60000"/>
                  </a:srgbClr>
                </a:gs>
              </a:gsLst>
              <a:lin ang="900000" scaled="0"/>
              <a:tileRect/>
            </a:gradFill>
            <a:ln>
              <a:noFill/>
            </a:ln>
            <a:effectLst/>
            <a:sp3d prstMaterial="softEdge">
              <a:bevelT w="209550"/>
              <a:bevelB w="203200" h="165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7" name="Рисунок 16" descr="http://licey97.ru/UserImages/156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9520" y="214290"/>
            <a:ext cx="1166803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олилиния 31"/>
          <p:cNvSpPr/>
          <p:nvPr/>
        </p:nvSpPr>
        <p:spPr>
          <a:xfrm rot="10800000">
            <a:off x="342870" y="526722"/>
            <a:ext cx="8572560" cy="616238"/>
          </a:xfrm>
          <a:custGeom>
            <a:avLst/>
            <a:gdLst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0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000364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67767"/>
              <a:gd name="connsiteX1" fmla="*/ 3538099 w 3538099"/>
              <a:gd name="connsiteY1" fmla="*/ 0 h 367767"/>
              <a:gd name="connsiteX2" fmla="*/ 3038001 w 3538099"/>
              <a:gd name="connsiteY2" fmla="*/ 357166 h 367767"/>
              <a:gd name="connsiteX3" fmla="*/ 463243 w 3538099"/>
              <a:gd name="connsiteY3" fmla="*/ 357136 h 367767"/>
              <a:gd name="connsiteX4" fmla="*/ 37637 w 3538099"/>
              <a:gd name="connsiteY4" fmla="*/ 0 h 367767"/>
              <a:gd name="connsiteX0" fmla="*/ 37637 w 3538099"/>
              <a:gd name="connsiteY0" fmla="*/ 0 h 367767"/>
              <a:gd name="connsiteX1" fmla="*/ 3538099 w 3538099"/>
              <a:gd name="connsiteY1" fmla="*/ 0 h 367767"/>
              <a:gd name="connsiteX2" fmla="*/ 3038001 w 3538099"/>
              <a:gd name="connsiteY2" fmla="*/ 357166 h 367767"/>
              <a:gd name="connsiteX3" fmla="*/ 463243 w 3538099"/>
              <a:gd name="connsiteY3" fmla="*/ 357136 h 367767"/>
              <a:gd name="connsiteX4" fmla="*/ 37637 w 3538099"/>
              <a:gd name="connsiteY4" fmla="*/ 0 h 367767"/>
              <a:gd name="connsiteX0" fmla="*/ 37637 w 3538099"/>
              <a:gd name="connsiteY0" fmla="*/ 0 h 385637"/>
              <a:gd name="connsiteX1" fmla="*/ 3538099 w 3538099"/>
              <a:gd name="connsiteY1" fmla="*/ 0 h 385637"/>
              <a:gd name="connsiteX2" fmla="*/ 3038001 w 3538099"/>
              <a:gd name="connsiteY2" fmla="*/ 357166 h 385637"/>
              <a:gd name="connsiteX3" fmla="*/ 463243 w 3538099"/>
              <a:gd name="connsiteY3" fmla="*/ 357136 h 385637"/>
              <a:gd name="connsiteX4" fmla="*/ 37637 w 3538099"/>
              <a:gd name="connsiteY4" fmla="*/ 0 h 385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38099" h="385637">
                <a:moveTo>
                  <a:pt x="37637" y="0"/>
                </a:moveTo>
                <a:lnTo>
                  <a:pt x="3538099" y="0"/>
                </a:lnTo>
                <a:cubicBezTo>
                  <a:pt x="3493553" y="385637"/>
                  <a:pt x="3534600" y="357628"/>
                  <a:pt x="3038001" y="357166"/>
                </a:cubicBezTo>
                <a:lnTo>
                  <a:pt x="463243" y="357136"/>
                </a:lnTo>
                <a:cubicBezTo>
                  <a:pt x="0" y="356300"/>
                  <a:pt x="66929" y="324213"/>
                  <a:pt x="37637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0" y="6326638"/>
            <a:ext cx="1428728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2821769" y="0"/>
            <a:ext cx="3500462" cy="571480"/>
          </a:xfrm>
          <a:custGeom>
            <a:avLst/>
            <a:gdLst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0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000364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462" h="357628">
                <a:moveTo>
                  <a:pt x="0" y="0"/>
                </a:moveTo>
                <a:lnTo>
                  <a:pt x="3500462" y="0"/>
                </a:lnTo>
                <a:cubicBezTo>
                  <a:pt x="3333763" y="119055"/>
                  <a:pt x="3496963" y="357628"/>
                  <a:pt x="3000364" y="357166"/>
                </a:cubicBezTo>
                <a:lnTo>
                  <a:pt x="571472" y="357166"/>
                </a:lnTo>
                <a:cubicBezTo>
                  <a:pt x="108229" y="356330"/>
                  <a:pt x="190491" y="119055"/>
                  <a:pt x="0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>
            <a:hlinkClick r:id="rId3" action="ppaction://hlinksldjump"/>
          </p:cNvPr>
          <p:cNvSpPr/>
          <p:nvPr/>
        </p:nvSpPr>
        <p:spPr>
          <a:xfrm flipH="1">
            <a:off x="7429520" y="6326639"/>
            <a:ext cx="1714480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8"/>
          <p:cNvGrpSpPr/>
          <p:nvPr/>
        </p:nvGrpSpPr>
        <p:grpSpPr>
          <a:xfrm>
            <a:off x="153235" y="6216381"/>
            <a:ext cx="571504" cy="571480"/>
            <a:chOff x="1357290" y="1428736"/>
            <a:chExt cx="2489931" cy="2307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Полилиния 9"/>
            <p:cNvSpPr/>
            <p:nvPr/>
          </p:nvSpPr>
          <p:spPr>
            <a:xfrm>
              <a:off x="1643042" y="1428736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/>
                </a:gs>
                <a:gs pos="33000">
                  <a:srgbClr val="FF9933"/>
                </a:gs>
                <a:gs pos="73000">
                  <a:srgbClr val="F6505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1357290" y="242886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33000">
                  <a:schemeClr val="accent1">
                    <a:lumMod val="40000"/>
                    <a:lumOff val="60000"/>
                  </a:schemeClr>
                </a:gs>
                <a:gs pos="73000">
                  <a:schemeClr val="accent1">
                    <a:lumMod val="75000"/>
                  </a:schemeClr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олилиния 11"/>
            <p:cNvSpPr/>
            <p:nvPr/>
          </p:nvSpPr>
          <p:spPr>
            <a:xfrm flipH="1" flipV="1">
              <a:off x="2418469" y="2704229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38000">
                  <a:srgbClr val="FFFF99"/>
                </a:gs>
                <a:gs pos="73000">
                  <a:srgbClr val="FFC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олилиния 12"/>
            <p:cNvSpPr/>
            <p:nvPr/>
          </p:nvSpPr>
          <p:spPr>
            <a:xfrm flipH="1" flipV="1">
              <a:off x="2714612" y="171448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600"/>
                </a:gs>
                <a:gs pos="38000">
                  <a:schemeClr val="accent3">
                    <a:lumMod val="60000"/>
                    <a:lumOff val="40000"/>
                  </a:schemeClr>
                </a:gs>
                <a:gs pos="73000">
                  <a:srgbClr val="008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 flipH="1">
            <a:off x="7429520" y="6326639"/>
            <a:ext cx="1000164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1300710 w 1357290"/>
              <a:gd name="connsiteY3" fmla="*/ 379536 h 379536"/>
              <a:gd name="connsiteX4" fmla="*/ 0 w 1357290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1793" h="379536">
                <a:moveTo>
                  <a:pt x="0" y="22370"/>
                </a:moveTo>
                <a:lnTo>
                  <a:pt x="5943" y="22370"/>
                </a:lnTo>
                <a:cubicBezTo>
                  <a:pt x="666633" y="0"/>
                  <a:pt x="529843" y="260481"/>
                  <a:pt x="791793" y="379536"/>
                </a:cubicBezTo>
                <a:lnTo>
                  <a:pt x="735213" y="379536"/>
                </a:lnTo>
                <a:cubicBezTo>
                  <a:pt x="427436" y="325406"/>
                  <a:pt x="249225" y="275916"/>
                  <a:pt x="0" y="2237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27"/>
          <p:cNvGrpSpPr/>
          <p:nvPr/>
        </p:nvGrpSpPr>
        <p:grpSpPr>
          <a:xfrm>
            <a:off x="5000628" y="71426"/>
            <a:ext cx="357190" cy="428628"/>
            <a:chOff x="428596" y="2071678"/>
            <a:chExt cx="642942" cy="642942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Равнобедренный треугольник 25">
              <a:hlinkClick r:id="" action="ppaction://hlinkshowjump?jump=nextslide"/>
            </p:cNvPr>
            <p:cNvSpPr/>
            <p:nvPr/>
          </p:nvSpPr>
          <p:spPr>
            <a:xfrm rot="5400000">
              <a:off x="464315" y="2107397"/>
              <a:ext cx="642942" cy="571504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Равнобедренный треугольник 26">
              <a:hlinkClick r:id="" action="ppaction://hlinkshowjump?jump=nextslide"/>
            </p:cNvPr>
            <p:cNvSpPr/>
            <p:nvPr/>
          </p:nvSpPr>
          <p:spPr>
            <a:xfrm rot="5400000">
              <a:off x="392877" y="2178835"/>
              <a:ext cx="500066" cy="428628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28"/>
          <p:cNvGrpSpPr/>
          <p:nvPr/>
        </p:nvGrpSpPr>
        <p:grpSpPr>
          <a:xfrm rot="10800000">
            <a:off x="4429124" y="71427"/>
            <a:ext cx="357190" cy="428628"/>
            <a:chOff x="428596" y="2071678"/>
            <a:chExt cx="642942" cy="642942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0" name="Равнобедренный треугольник 29">
              <a:hlinkClick r:id="" action="ppaction://hlinkshowjump?jump=previousslide"/>
            </p:cNvPr>
            <p:cNvSpPr/>
            <p:nvPr/>
          </p:nvSpPr>
          <p:spPr>
            <a:xfrm rot="5400000">
              <a:off x="464315" y="2107397"/>
              <a:ext cx="642942" cy="571504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Равнобедренный треугольник 30">
              <a:hlinkClick r:id="" action="ppaction://hlinkshowjump?jump=previousslide"/>
            </p:cNvPr>
            <p:cNvSpPr/>
            <p:nvPr/>
          </p:nvSpPr>
          <p:spPr>
            <a:xfrm rot="5400000">
              <a:off x="392877" y="2178835"/>
              <a:ext cx="500066" cy="428628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4" name="Умножение 33">
            <a:hlinkClick r:id="" action="ppaction://hlinkshowjump?jump=endshow"/>
          </p:cNvPr>
          <p:cNvSpPr/>
          <p:nvPr/>
        </p:nvSpPr>
        <p:spPr>
          <a:xfrm>
            <a:off x="3214678" y="0"/>
            <a:ext cx="571504" cy="571480"/>
          </a:xfrm>
          <a:prstGeom prst="mathMultiply">
            <a:avLst/>
          </a:prstGeom>
          <a:solidFill>
            <a:srgbClr val="A20000"/>
          </a:solidFill>
          <a:ln>
            <a:noFill/>
          </a:ln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plastic">
            <a:bevelT h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36"/>
          <p:cNvGrpSpPr/>
          <p:nvPr/>
        </p:nvGrpSpPr>
        <p:grpSpPr>
          <a:xfrm>
            <a:off x="5357818" y="107145"/>
            <a:ext cx="500066" cy="357190"/>
            <a:chOff x="1214414" y="1571612"/>
            <a:chExt cx="500066" cy="500066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5" name="Нашивка 34">
              <a:hlinkClick r:id="" action="ppaction://hlinkshowjump?jump=lastslide"/>
            </p:cNvPr>
            <p:cNvSpPr/>
            <p:nvPr/>
          </p:nvSpPr>
          <p:spPr>
            <a:xfrm>
              <a:off x="1214414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rgbClr val="00B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6" name="Нашивка 35">
              <a:hlinkClick r:id="" action="ppaction://hlinkshowjump?jump=lastslide"/>
            </p:cNvPr>
            <p:cNvSpPr/>
            <p:nvPr/>
          </p:nvSpPr>
          <p:spPr>
            <a:xfrm>
              <a:off x="1357290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Группа 37"/>
          <p:cNvGrpSpPr/>
          <p:nvPr/>
        </p:nvGrpSpPr>
        <p:grpSpPr>
          <a:xfrm rot="10800000">
            <a:off x="3876672" y="107145"/>
            <a:ext cx="500066" cy="357190"/>
            <a:chOff x="1214414" y="1571612"/>
            <a:chExt cx="500066" cy="500066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9" name="Нашивка 38">
              <a:hlinkClick r:id="" action="ppaction://hlinkshowjump?jump=firstslide"/>
            </p:cNvPr>
            <p:cNvSpPr/>
            <p:nvPr/>
          </p:nvSpPr>
          <p:spPr>
            <a:xfrm>
              <a:off x="1214414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rgbClr val="00B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40" name="Нашивка 39">
              <a:hlinkClick r:id="" action="ppaction://hlinkshowjump?jump=firstslide"/>
            </p:cNvPr>
            <p:cNvSpPr/>
            <p:nvPr/>
          </p:nvSpPr>
          <p:spPr>
            <a:xfrm>
              <a:off x="1357290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29" name="Прямоугольник 28"/>
          <p:cNvSpPr/>
          <p:nvPr/>
        </p:nvSpPr>
        <p:spPr>
          <a:xfrm>
            <a:off x="6643702" y="428604"/>
            <a:ext cx="204895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3 балла</a:t>
            </a:r>
            <a:endParaRPr lang="ru-RU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3" name="Содержимое 3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428596" y="1214422"/>
            <a:ext cx="8429684" cy="514353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3600" dirty="0" smtClean="0"/>
              <a:t>Это устройство названо именем маленького зверька с длинным хвостом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357422" y="2841798"/>
            <a:ext cx="4643470" cy="3097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10DC8-E7F6-4011-8EE7-FBB0B601321B}" type="datetime8">
              <a:rPr lang="ru-RU" smtClean="0"/>
              <a:pPr/>
              <a:t>19.03.2013 23:49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285728"/>
          <a:ext cx="8572559" cy="63575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4405"/>
                <a:gridCol w="4048154"/>
              </a:tblGrid>
              <a:tr h="16661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Calibri"/>
                          <a:ea typeface="Calibri"/>
                          <a:cs typeface="Times New Roman"/>
                        </a:rPr>
                        <a:t>вопрос</a:t>
                      </a: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Calibri"/>
                          <a:ea typeface="Calibri"/>
                          <a:cs typeface="Times New Roman"/>
                        </a:rPr>
                        <a:t>ответ</a:t>
                      </a: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933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Calibri"/>
                          <a:ea typeface="Calibri"/>
                          <a:cs typeface="Times New Roman"/>
                        </a:rPr>
                        <a:t>В каком году и в какой стране был создан первый в мире компьютер. Как он назывался?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1946 год, США, ЭНИАК (</a:t>
                      </a:r>
                      <a:r>
                        <a:rPr lang="en-US" sz="2400" dirty="0">
                          <a:latin typeface="Calibri"/>
                          <a:ea typeface="Calibri"/>
                          <a:cs typeface="Times New Roman"/>
                        </a:rPr>
                        <a:t>ENIAC)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841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alibri"/>
                          <a:ea typeface="Times New Roman"/>
                          <a:cs typeface="Times New Roman"/>
                        </a:rPr>
                        <a:t>Французский математик в 18 лет изобрёл счетную машину - "бабушку" современных арифмометров. В его честь назван один из современных языков программирования. Назовите его полное имя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Блез Паскаль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4" name="Рисунок 3" descr="Картинки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78" y="4357694"/>
            <a:ext cx="1481142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4286256"/>
            <a:ext cx="8201028" cy="969959"/>
          </a:xfrm>
          <a:effectLst>
            <a:outerShdw blurRad="520700" dir="5400000" algn="ctr" rotWithShape="0">
              <a:schemeClr val="bg1"/>
            </a:outerShdw>
          </a:effectLst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8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Подведение итогов</a:t>
            </a:r>
            <a:endParaRPr lang="ru-RU" sz="8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0" y="6326638"/>
            <a:ext cx="1428728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>
            <a:hlinkClick r:id="rId3" action="ppaction://hlinksldjump"/>
          </p:cNvPr>
          <p:cNvSpPr/>
          <p:nvPr/>
        </p:nvSpPr>
        <p:spPr>
          <a:xfrm>
            <a:off x="2821769" y="0"/>
            <a:ext cx="3500462" cy="571480"/>
          </a:xfrm>
          <a:custGeom>
            <a:avLst/>
            <a:gdLst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0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000364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462" h="357628">
                <a:moveTo>
                  <a:pt x="0" y="0"/>
                </a:moveTo>
                <a:lnTo>
                  <a:pt x="3500462" y="0"/>
                </a:lnTo>
                <a:cubicBezTo>
                  <a:pt x="3333763" y="119055"/>
                  <a:pt x="3496963" y="357628"/>
                  <a:pt x="3000364" y="357166"/>
                </a:cubicBezTo>
                <a:lnTo>
                  <a:pt x="571472" y="357166"/>
                </a:lnTo>
                <a:cubicBezTo>
                  <a:pt x="108229" y="356330"/>
                  <a:pt x="190491" y="119055"/>
                  <a:pt x="0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 flipH="1">
            <a:off x="7429520" y="6326639"/>
            <a:ext cx="1714480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8"/>
          <p:cNvGrpSpPr/>
          <p:nvPr/>
        </p:nvGrpSpPr>
        <p:grpSpPr>
          <a:xfrm>
            <a:off x="153235" y="6216381"/>
            <a:ext cx="571504" cy="571480"/>
            <a:chOff x="1357290" y="1428736"/>
            <a:chExt cx="2489931" cy="2307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Полилиния 9"/>
            <p:cNvSpPr/>
            <p:nvPr/>
          </p:nvSpPr>
          <p:spPr>
            <a:xfrm>
              <a:off x="1643042" y="1428736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/>
                </a:gs>
                <a:gs pos="33000">
                  <a:srgbClr val="FF9933"/>
                </a:gs>
                <a:gs pos="73000">
                  <a:srgbClr val="F6505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1357290" y="242886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33000">
                  <a:schemeClr val="accent1">
                    <a:lumMod val="40000"/>
                    <a:lumOff val="60000"/>
                  </a:schemeClr>
                </a:gs>
                <a:gs pos="73000">
                  <a:schemeClr val="accent1">
                    <a:lumMod val="75000"/>
                  </a:schemeClr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олилиния 11"/>
            <p:cNvSpPr/>
            <p:nvPr/>
          </p:nvSpPr>
          <p:spPr>
            <a:xfrm flipH="1" flipV="1">
              <a:off x="2418469" y="2704229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38000">
                  <a:srgbClr val="FFFF99"/>
                </a:gs>
                <a:gs pos="73000">
                  <a:srgbClr val="FFC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олилиния 12"/>
            <p:cNvSpPr/>
            <p:nvPr/>
          </p:nvSpPr>
          <p:spPr>
            <a:xfrm flipH="1" flipV="1">
              <a:off x="2714612" y="171448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600"/>
                </a:gs>
                <a:gs pos="38000">
                  <a:schemeClr val="accent3">
                    <a:lumMod val="60000"/>
                    <a:lumOff val="40000"/>
                  </a:schemeClr>
                </a:gs>
                <a:gs pos="73000">
                  <a:srgbClr val="008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 flipH="1">
            <a:off x="7429520" y="6326639"/>
            <a:ext cx="1000164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1300710 w 1357290"/>
              <a:gd name="connsiteY3" fmla="*/ 379536 h 379536"/>
              <a:gd name="connsiteX4" fmla="*/ 0 w 1357290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1793" h="379536">
                <a:moveTo>
                  <a:pt x="0" y="22370"/>
                </a:moveTo>
                <a:lnTo>
                  <a:pt x="5943" y="22370"/>
                </a:lnTo>
                <a:cubicBezTo>
                  <a:pt x="666633" y="0"/>
                  <a:pt x="529843" y="260481"/>
                  <a:pt x="791793" y="379536"/>
                </a:cubicBezTo>
                <a:lnTo>
                  <a:pt x="735213" y="379536"/>
                </a:lnTo>
                <a:cubicBezTo>
                  <a:pt x="427436" y="325406"/>
                  <a:pt x="249225" y="275916"/>
                  <a:pt x="0" y="2237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" name="Группа 20"/>
          <p:cNvGrpSpPr/>
          <p:nvPr/>
        </p:nvGrpSpPr>
        <p:grpSpPr>
          <a:xfrm>
            <a:off x="2928926" y="1285860"/>
            <a:ext cx="3286148" cy="2878709"/>
            <a:chOff x="1357290" y="1428736"/>
            <a:chExt cx="2489931" cy="2307205"/>
          </a:xfrm>
          <a:effectLst/>
          <a:scene3d>
            <a:camera prst="perspectiveRelaxedModerately"/>
            <a:lightRig rig="threePt" dir="t"/>
          </a:scene3d>
        </p:grpSpPr>
        <p:sp>
          <p:nvSpPr>
            <p:cNvPr id="22" name="Полилиния 21"/>
            <p:cNvSpPr/>
            <p:nvPr/>
          </p:nvSpPr>
          <p:spPr>
            <a:xfrm>
              <a:off x="1643042" y="1428736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alpha val="60000"/>
                  </a:srgbClr>
                </a:gs>
                <a:gs pos="33000">
                  <a:srgbClr val="FF9933">
                    <a:alpha val="60000"/>
                  </a:srgbClr>
                </a:gs>
                <a:gs pos="73000">
                  <a:srgbClr val="F65050">
                    <a:alpha val="60000"/>
                  </a:srgbClr>
                </a:gs>
              </a:gsLst>
              <a:lin ang="900000" scaled="0"/>
              <a:tileRect/>
            </a:gradFill>
            <a:ln>
              <a:noFill/>
            </a:ln>
            <a:effectLst/>
            <a:sp3d prstMaterial="softEdge">
              <a:bevelT w="209550"/>
              <a:bevelB w="203200" h="165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олилиния 22"/>
            <p:cNvSpPr/>
            <p:nvPr/>
          </p:nvSpPr>
          <p:spPr>
            <a:xfrm>
              <a:off x="1357290" y="242886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lumMod val="75000"/>
                    <a:alpha val="60000"/>
                  </a:schemeClr>
                </a:gs>
                <a:gs pos="33000">
                  <a:schemeClr val="accent1">
                    <a:lumMod val="40000"/>
                    <a:lumOff val="60000"/>
                    <a:alpha val="60000"/>
                  </a:schemeClr>
                </a:gs>
                <a:gs pos="73000">
                  <a:schemeClr val="accent1">
                    <a:lumMod val="75000"/>
                    <a:alpha val="60000"/>
                  </a:schemeClr>
                </a:gs>
              </a:gsLst>
              <a:lin ang="900000" scaled="0"/>
              <a:tileRect/>
            </a:gradFill>
            <a:ln>
              <a:noFill/>
            </a:ln>
            <a:effectLst/>
            <a:sp3d prstMaterial="softEdge">
              <a:bevelT w="209550"/>
              <a:bevelB w="203200" h="165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олилиния 23"/>
            <p:cNvSpPr/>
            <p:nvPr/>
          </p:nvSpPr>
          <p:spPr>
            <a:xfrm flipH="1" flipV="1">
              <a:off x="2418469" y="2704229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alpha val="60000"/>
                  </a:srgbClr>
                </a:gs>
                <a:gs pos="38000">
                  <a:srgbClr val="FFFF99">
                    <a:alpha val="60000"/>
                  </a:srgbClr>
                </a:gs>
                <a:gs pos="73000">
                  <a:srgbClr val="FFC000">
                    <a:alpha val="60000"/>
                  </a:srgbClr>
                </a:gs>
              </a:gsLst>
              <a:lin ang="900000" scaled="0"/>
              <a:tileRect/>
            </a:gradFill>
            <a:ln>
              <a:noFill/>
            </a:ln>
            <a:effectLst/>
            <a:sp3d prstMaterial="softEdge">
              <a:bevelT w="209550"/>
              <a:bevelB w="203200" h="165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олилиния 24"/>
            <p:cNvSpPr/>
            <p:nvPr/>
          </p:nvSpPr>
          <p:spPr>
            <a:xfrm flipH="1" flipV="1">
              <a:off x="2714612" y="171448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600">
                    <a:alpha val="60000"/>
                  </a:srgbClr>
                </a:gs>
                <a:gs pos="38000">
                  <a:schemeClr val="accent3">
                    <a:lumMod val="60000"/>
                    <a:lumOff val="40000"/>
                    <a:alpha val="60000"/>
                  </a:schemeClr>
                </a:gs>
                <a:gs pos="73000">
                  <a:srgbClr val="008000">
                    <a:alpha val="60000"/>
                  </a:srgbClr>
                </a:gs>
              </a:gsLst>
              <a:lin ang="900000" scaled="0"/>
              <a:tileRect/>
            </a:gradFill>
            <a:ln>
              <a:noFill/>
            </a:ln>
            <a:effectLst/>
            <a:sp3d prstMaterial="softEdge">
              <a:bevelT w="209550"/>
              <a:bevelB w="203200" h="165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7" name="Рисунок 16" descr="http://licey97.ru/UserImages/156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29520" y="214290"/>
            <a:ext cx="1166803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10DC8-E7F6-4011-8EE7-FBB0B601321B}" type="datetime8">
              <a:rPr lang="ru-RU" smtClean="0"/>
              <a:pPr/>
              <a:t>19.03.2013 23:44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3" y="285728"/>
          <a:ext cx="8643999" cy="60722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7321"/>
                <a:gridCol w="1214446"/>
                <a:gridCol w="1132804"/>
                <a:gridCol w="1234857"/>
                <a:gridCol w="1234857"/>
                <a:gridCol w="1234857"/>
                <a:gridCol w="1234857"/>
              </a:tblGrid>
              <a:tr h="1035851">
                <a:tc>
                  <a:txBody>
                    <a:bodyPr/>
                    <a:lstStyle/>
                    <a:p>
                      <a:pPr algn="ctr"/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5а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5б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5в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6а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6б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6в</a:t>
                      </a:r>
                      <a:endParaRPr lang="ru-RU" sz="4400" dirty="0"/>
                    </a:p>
                  </a:txBody>
                  <a:tcPr/>
                </a:tc>
              </a:tr>
              <a:tr h="750099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2"/>
                          </a:solidFill>
                        </a:rPr>
                        <a:t>I</a:t>
                      </a:r>
                      <a:r>
                        <a:rPr lang="en-US" sz="2800" b="1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ru-RU" sz="2800" b="1" baseline="0" dirty="0" smtClean="0">
                          <a:solidFill>
                            <a:schemeClr val="tx2"/>
                          </a:solidFill>
                        </a:rPr>
                        <a:t>тур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/>
                </a:tc>
              </a:tr>
              <a:tr h="7143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solidFill>
                            <a:schemeClr val="tx2"/>
                          </a:solidFill>
                        </a:rPr>
                        <a:t>II</a:t>
                      </a:r>
                      <a:r>
                        <a:rPr lang="en-US" sz="2800" b="1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ru-RU" sz="2800" b="1" baseline="0" dirty="0" smtClean="0">
                          <a:solidFill>
                            <a:schemeClr val="tx2"/>
                          </a:solidFill>
                        </a:rPr>
                        <a:t>тур</a:t>
                      </a:r>
                      <a:endParaRPr lang="ru-RU" sz="2800" b="1" dirty="0" smtClean="0">
                        <a:solidFill>
                          <a:schemeClr val="tx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/>
                </a:tc>
              </a:tr>
              <a:tr h="7143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solidFill>
                            <a:schemeClr val="tx2"/>
                          </a:solidFill>
                        </a:rPr>
                        <a:t>III</a:t>
                      </a:r>
                      <a:r>
                        <a:rPr lang="en-US" sz="2800" b="1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ru-RU" sz="2800" b="1" baseline="0" dirty="0" smtClean="0">
                          <a:solidFill>
                            <a:schemeClr val="tx2"/>
                          </a:solidFill>
                        </a:rPr>
                        <a:t>тур</a:t>
                      </a:r>
                      <a:endParaRPr lang="ru-RU" sz="2800" b="1" dirty="0" smtClean="0">
                        <a:solidFill>
                          <a:schemeClr val="tx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/>
                </a:tc>
              </a:tr>
              <a:tr h="78581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solidFill>
                            <a:schemeClr val="tx2"/>
                          </a:solidFill>
                        </a:rPr>
                        <a:t>IV</a:t>
                      </a:r>
                      <a:r>
                        <a:rPr lang="en-US" sz="2800" b="1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ru-RU" sz="2800" b="1" baseline="0" dirty="0" smtClean="0">
                          <a:solidFill>
                            <a:schemeClr val="tx2"/>
                          </a:solidFill>
                        </a:rPr>
                        <a:t>тур</a:t>
                      </a:r>
                      <a:endParaRPr lang="ru-RU" sz="2800" b="1" dirty="0" smtClean="0">
                        <a:solidFill>
                          <a:schemeClr val="tx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/>
                </a:tc>
              </a:tr>
              <a:tr h="1035851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2"/>
                          </a:solidFill>
                        </a:rPr>
                        <a:t>V</a:t>
                      </a:r>
                      <a:r>
                        <a:rPr lang="en-US" sz="2800" b="1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ru-RU" sz="2800" b="1" baseline="0" dirty="0" smtClean="0">
                          <a:solidFill>
                            <a:schemeClr val="tx2"/>
                          </a:solidFill>
                        </a:rPr>
                        <a:t>тур</a:t>
                      </a:r>
                      <a:endParaRPr lang="ru-RU" sz="2800" b="1" dirty="0">
                        <a:solidFill>
                          <a:schemeClr val="tx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/>
                </a:tc>
              </a:tr>
              <a:tr h="1035851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2"/>
                          </a:solidFill>
                        </a:rPr>
                        <a:t>ИТОГО:</a:t>
                      </a:r>
                      <a:endParaRPr lang="ru-RU" sz="2800" b="1" dirty="0">
                        <a:solidFill>
                          <a:schemeClr val="tx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олилиния 31"/>
          <p:cNvSpPr/>
          <p:nvPr/>
        </p:nvSpPr>
        <p:spPr>
          <a:xfrm rot="10800000">
            <a:off x="342870" y="526722"/>
            <a:ext cx="8572560" cy="616238"/>
          </a:xfrm>
          <a:custGeom>
            <a:avLst/>
            <a:gdLst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0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000364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67767"/>
              <a:gd name="connsiteX1" fmla="*/ 3538099 w 3538099"/>
              <a:gd name="connsiteY1" fmla="*/ 0 h 367767"/>
              <a:gd name="connsiteX2" fmla="*/ 3038001 w 3538099"/>
              <a:gd name="connsiteY2" fmla="*/ 357166 h 367767"/>
              <a:gd name="connsiteX3" fmla="*/ 463243 w 3538099"/>
              <a:gd name="connsiteY3" fmla="*/ 357136 h 367767"/>
              <a:gd name="connsiteX4" fmla="*/ 37637 w 3538099"/>
              <a:gd name="connsiteY4" fmla="*/ 0 h 367767"/>
              <a:gd name="connsiteX0" fmla="*/ 37637 w 3538099"/>
              <a:gd name="connsiteY0" fmla="*/ 0 h 367767"/>
              <a:gd name="connsiteX1" fmla="*/ 3538099 w 3538099"/>
              <a:gd name="connsiteY1" fmla="*/ 0 h 367767"/>
              <a:gd name="connsiteX2" fmla="*/ 3038001 w 3538099"/>
              <a:gd name="connsiteY2" fmla="*/ 357166 h 367767"/>
              <a:gd name="connsiteX3" fmla="*/ 463243 w 3538099"/>
              <a:gd name="connsiteY3" fmla="*/ 357136 h 367767"/>
              <a:gd name="connsiteX4" fmla="*/ 37637 w 3538099"/>
              <a:gd name="connsiteY4" fmla="*/ 0 h 367767"/>
              <a:gd name="connsiteX0" fmla="*/ 37637 w 3538099"/>
              <a:gd name="connsiteY0" fmla="*/ 0 h 385637"/>
              <a:gd name="connsiteX1" fmla="*/ 3538099 w 3538099"/>
              <a:gd name="connsiteY1" fmla="*/ 0 h 385637"/>
              <a:gd name="connsiteX2" fmla="*/ 3038001 w 3538099"/>
              <a:gd name="connsiteY2" fmla="*/ 357166 h 385637"/>
              <a:gd name="connsiteX3" fmla="*/ 463243 w 3538099"/>
              <a:gd name="connsiteY3" fmla="*/ 357136 h 385637"/>
              <a:gd name="connsiteX4" fmla="*/ 37637 w 3538099"/>
              <a:gd name="connsiteY4" fmla="*/ 0 h 385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38099" h="385637">
                <a:moveTo>
                  <a:pt x="37637" y="0"/>
                </a:moveTo>
                <a:lnTo>
                  <a:pt x="3538099" y="0"/>
                </a:lnTo>
                <a:cubicBezTo>
                  <a:pt x="3493553" y="385637"/>
                  <a:pt x="3534600" y="357628"/>
                  <a:pt x="3038001" y="357166"/>
                </a:cubicBezTo>
                <a:lnTo>
                  <a:pt x="463243" y="357136"/>
                </a:lnTo>
                <a:cubicBezTo>
                  <a:pt x="0" y="356300"/>
                  <a:pt x="66929" y="324213"/>
                  <a:pt x="37637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0" y="6326638"/>
            <a:ext cx="1428728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2821769" y="0"/>
            <a:ext cx="3500462" cy="571480"/>
          </a:xfrm>
          <a:custGeom>
            <a:avLst/>
            <a:gdLst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0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000364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462" h="357628">
                <a:moveTo>
                  <a:pt x="0" y="0"/>
                </a:moveTo>
                <a:lnTo>
                  <a:pt x="3500462" y="0"/>
                </a:lnTo>
                <a:cubicBezTo>
                  <a:pt x="3333763" y="119055"/>
                  <a:pt x="3496963" y="357628"/>
                  <a:pt x="3000364" y="357166"/>
                </a:cubicBezTo>
                <a:lnTo>
                  <a:pt x="571472" y="357166"/>
                </a:lnTo>
                <a:cubicBezTo>
                  <a:pt x="108229" y="356330"/>
                  <a:pt x="190491" y="119055"/>
                  <a:pt x="0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>
            <a:hlinkClick r:id="rId3" action="ppaction://hlinksldjump"/>
          </p:cNvPr>
          <p:cNvSpPr/>
          <p:nvPr/>
        </p:nvSpPr>
        <p:spPr>
          <a:xfrm flipH="1">
            <a:off x="7429520" y="6326639"/>
            <a:ext cx="1714480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8"/>
          <p:cNvGrpSpPr/>
          <p:nvPr/>
        </p:nvGrpSpPr>
        <p:grpSpPr>
          <a:xfrm>
            <a:off x="153235" y="6216381"/>
            <a:ext cx="571504" cy="571480"/>
            <a:chOff x="1357290" y="1428736"/>
            <a:chExt cx="2489931" cy="2307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Полилиния 9"/>
            <p:cNvSpPr/>
            <p:nvPr/>
          </p:nvSpPr>
          <p:spPr>
            <a:xfrm>
              <a:off x="1643042" y="1428736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/>
                </a:gs>
                <a:gs pos="33000">
                  <a:srgbClr val="FF9933"/>
                </a:gs>
                <a:gs pos="73000">
                  <a:srgbClr val="F6505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1357290" y="242886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33000">
                  <a:schemeClr val="accent1">
                    <a:lumMod val="40000"/>
                    <a:lumOff val="60000"/>
                  </a:schemeClr>
                </a:gs>
                <a:gs pos="73000">
                  <a:schemeClr val="accent1">
                    <a:lumMod val="75000"/>
                  </a:schemeClr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олилиния 11"/>
            <p:cNvSpPr/>
            <p:nvPr/>
          </p:nvSpPr>
          <p:spPr>
            <a:xfrm flipH="1" flipV="1">
              <a:off x="2418469" y="2704229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38000">
                  <a:srgbClr val="FFFF99"/>
                </a:gs>
                <a:gs pos="73000">
                  <a:srgbClr val="FFC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олилиния 12"/>
            <p:cNvSpPr/>
            <p:nvPr/>
          </p:nvSpPr>
          <p:spPr>
            <a:xfrm flipH="1" flipV="1">
              <a:off x="2714612" y="171448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600"/>
                </a:gs>
                <a:gs pos="38000">
                  <a:schemeClr val="accent3">
                    <a:lumMod val="60000"/>
                    <a:lumOff val="40000"/>
                  </a:schemeClr>
                </a:gs>
                <a:gs pos="73000">
                  <a:srgbClr val="008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 flipH="1">
            <a:off x="7429520" y="6326639"/>
            <a:ext cx="1000164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1300710 w 1357290"/>
              <a:gd name="connsiteY3" fmla="*/ 379536 h 379536"/>
              <a:gd name="connsiteX4" fmla="*/ 0 w 1357290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1793" h="379536">
                <a:moveTo>
                  <a:pt x="0" y="22370"/>
                </a:moveTo>
                <a:lnTo>
                  <a:pt x="5943" y="22370"/>
                </a:lnTo>
                <a:cubicBezTo>
                  <a:pt x="666633" y="0"/>
                  <a:pt x="529843" y="260481"/>
                  <a:pt x="791793" y="379536"/>
                </a:cubicBezTo>
                <a:lnTo>
                  <a:pt x="735213" y="379536"/>
                </a:lnTo>
                <a:cubicBezTo>
                  <a:pt x="427436" y="325406"/>
                  <a:pt x="249225" y="275916"/>
                  <a:pt x="0" y="2237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27"/>
          <p:cNvGrpSpPr/>
          <p:nvPr/>
        </p:nvGrpSpPr>
        <p:grpSpPr>
          <a:xfrm>
            <a:off x="5000628" y="71426"/>
            <a:ext cx="357190" cy="428628"/>
            <a:chOff x="428596" y="2071678"/>
            <a:chExt cx="642942" cy="642942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Равнобедренный треугольник 25">
              <a:hlinkClick r:id="" action="ppaction://hlinkshowjump?jump=nextslide"/>
            </p:cNvPr>
            <p:cNvSpPr/>
            <p:nvPr/>
          </p:nvSpPr>
          <p:spPr>
            <a:xfrm rot="5400000">
              <a:off x="464315" y="2107397"/>
              <a:ext cx="642942" cy="571504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Равнобедренный треугольник 26">
              <a:hlinkClick r:id="" action="ppaction://hlinkshowjump?jump=nextslide"/>
            </p:cNvPr>
            <p:cNvSpPr/>
            <p:nvPr/>
          </p:nvSpPr>
          <p:spPr>
            <a:xfrm rot="5400000">
              <a:off x="392877" y="2178835"/>
              <a:ext cx="500066" cy="428628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28"/>
          <p:cNvGrpSpPr/>
          <p:nvPr/>
        </p:nvGrpSpPr>
        <p:grpSpPr>
          <a:xfrm rot="10800000">
            <a:off x="4429124" y="71427"/>
            <a:ext cx="357190" cy="428628"/>
            <a:chOff x="428596" y="2071678"/>
            <a:chExt cx="642942" cy="642942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0" name="Равнобедренный треугольник 29">
              <a:hlinkClick r:id="" action="ppaction://hlinkshowjump?jump=previousslide"/>
            </p:cNvPr>
            <p:cNvSpPr/>
            <p:nvPr/>
          </p:nvSpPr>
          <p:spPr>
            <a:xfrm rot="5400000">
              <a:off x="464315" y="2107397"/>
              <a:ext cx="642942" cy="571504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Равнобедренный треугольник 30">
              <a:hlinkClick r:id="" action="ppaction://hlinkshowjump?jump=previousslide"/>
            </p:cNvPr>
            <p:cNvSpPr/>
            <p:nvPr/>
          </p:nvSpPr>
          <p:spPr>
            <a:xfrm rot="5400000">
              <a:off x="392877" y="2178835"/>
              <a:ext cx="500066" cy="428628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4" name="Умножение 33">
            <a:hlinkClick r:id="" action="ppaction://hlinkshowjump?jump=endshow"/>
          </p:cNvPr>
          <p:cNvSpPr/>
          <p:nvPr/>
        </p:nvSpPr>
        <p:spPr>
          <a:xfrm>
            <a:off x="3214678" y="0"/>
            <a:ext cx="571504" cy="571480"/>
          </a:xfrm>
          <a:prstGeom prst="mathMultiply">
            <a:avLst/>
          </a:prstGeom>
          <a:solidFill>
            <a:srgbClr val="A20000"/>
          </a:solidFill>
          <a:ln>
            <a:noFill/>
          </a:ln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plastic">
            <a:bevelT h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36"/>
          <p:cNvGrpSpPr/>
          <p:nvPr/>
        </p:nvGrpSpPr>
        <p:grpSpPr>
          <a:xfrm>
            <a:off x="5357818" y="107145"/>
            <a:ext cx="500066" cy="357190"/>
            <a:chOff x="1214414" y="1571612"/>
            <a:chExt cx="500066" cy="500066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5" name="Нашивка 34">
              <a:hlinkClick r:id="" action="ppaction://hlinkshowjump?jump=lastslide"/>
            </p:cNvPr>
            <p:cNvSpPr/>
            <p:nvPr/>
          </p:nvSpPr>
          <p:spPr>
            <a:xfrm>
              <a:off x="1214414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rgbClr val="00B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6" name="Нашивка 35">
              <a:hlinkClick r:id="" action="ppaction://hlinkshowjump?jump=lastslide"/>
            </p:cNvPr>
            <p:cNvSpPr/>
            <p:nvPr/>
          </p:nvSpPr>
          <p:spPr>
            <a:xfrm>
              <a:off x="1357290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Группа 37"/>
          <p:cNvGrpSpPr/>
          <p:nvPr/>
        </p:nvGrpSpPr>
        <p:grpSpPr>
          <a:xfrm rot="10800000">
            <a:off x="3876672" y="107145"/>
            <a:ext cx="500066" cy="357190"/>
            <a:chOff x="1214414" y="1571612"/>
            <a:chExt cx="500066" cy="500066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9" name="Нашивка 38">
              <a:hlinkClick r:id="" action="ppaction://hlinkshowjump?jump=firstslide"/>
            </p:cNvPr>
            <p:cNvSpPr/>
            <p:nvPr/>
          </p:nvSpPr>
          <p:spPr>
            <a:xfrm>
              <a:off x="1214414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rgbClr val="00B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40" name="Нашивка 39">
              <a:hlinkClick r:id="" action="ppaction://hlinkshowjump?jump=firstslide"/>
            </p:cNvPr>
            <p:cNvSpPr/>
            <p:nvPr/>
          </p:nvSpPr>
          <p:spPr>
            <a:xfrm>
              <a:off x="1357290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33" name="Содержимое 3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428596" y="1214422"/>
            <a:ext cx="8429684" cy="514353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4400" dirty="0" smtClean="0"/>
              <a:t>Устройство, позволяющее выводить информацию из памяти компьютера на бумагу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71735" y="3357562"/>
            <a:ext cx="3776009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" name="Прямоугольник 40"/>
          <p:cNvSpPr/>
          <p:nvPr/>
        </p:nvSpPr>
        <p:spPr>
          <a:xfrm>
            <a:off x="6643702" y="428604"/>
            <a:ext cx="204895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3 балла</a:t>
            </a:r>
            <a:endParaRPr lang="ru-RU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олилиния 31"/>
          <p:cNvSpPr/>
          <p:nvPr/>
        </p:nvSpPr>
        <p:spPr>
          <a:xfrm rot="10800000">
            <a:off x="342870" y="526722"/>
            <a:ext cx="8572560" cy="616238"/>
          </a:xfrm>
          <a:custGeom>
            <a:avLst/>
            <a:gdLst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0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000364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67767"/>
              <a:gd name="connsiteX1" fmla="*/ 3538099 w 3538099"/>
              <a:gd name="connsiteY1" fmla="*/ 0 h 367767"/>
              <a:gd name="connsiteX2" fmla="*/ 3038001 w 3538099"/>
              <a:gd name="connsiteY2" fmla="*/ 357166 h 367767"/>
              <a:gd name="connsiteX3" fmla="*/ 463243 w 3538099"/>
              <a:gd name="connsiteY3" fmla="*/ 357136 h 367767"/>
              <a:gd name="connsiteX4" fmla="*/ 37637 w 3538099"/>
              <a:gd name="connsiteY4" fmla="*/ 0 h 367767"/>
              <a:gd name="connsiteX0" fmla="*/ 37637 w 3538099"/>
              <a:gd name="connsiteY0" fmla="*/ 0 h 367767"/>
              <a:gd name="connsiteX1" fmla="*/ 3538099 w 3538099"/>
              <a:gd name="connsiteY1" fmla="*/ 0 h 367767"/>
              <a:gd name="connsiteX2" fmla="*/ 3038001 w 3538099"/>
              <a:gd name="connsiteY2" fmla="*/ 357166 h 367767"/>
              <a:gd name="connsiteX3" fmla="*/ 463243 w 3538099"/>
              <a:gd name="connsiteY3" fmla="*/ 357136 h 367767"/>
              <a:gd name="connsiteX4" fmla="*/ 37637 w 3538099"/>
              <a:gd name="connsiteY4" fmla="*/ 0 h 367767"/>
              <a:gd name="connsiteX0" fmla="*/ 37637 w 3538099"/>
              <a:gd name="connsiteY0" fmla="*/ 0 h 385637"/>
              <a:gd name="connsiteX1" fmla="*/ 3538099 w 3538099"/>
              <a:gd name="connsiteY1" fmla="*/ 0 h 385637"/>
              <a:gd name="connsiteX2" fmla="*/ 3038001 w 3538099"/>
              <a:gd name="connsiteY2" fmla="*/ 357166 h 385637"/>
              <a:gd name="connsiteX3" fmla="*/ 463243 w 3538099"/>
              <a:gd name="connsiteY3" fmla="*/ 357136 h 385637"/>
              <a:gd name="connsiteX4" fmla="*/ 37637 w 3538099"/>
              <a:gd name="connsiteY4" fmla="*/ 0 h 385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38099" h="385637">
                <a:moveTo>
                  <a:pt x="37637" y="0"/>
                </a:moveTo>
                <a:lnTo>
                  <a:pt x="3538099" y="0"/>
                </a:lnTo>
                <a:cubicBezTo>
                  <a:pt x="3493553" y="385637"/>
                  <a:pt x="3534600" y="357628"/>
                  <a:pt x="3038001" y="357166"/>
                </a:cubicBezTo>
                <a:lnTo>
                  <a:pt x="463243" y="357136"/>
                </a:lnTo>
                <a:cubicBezTo>
                  <a:pt x="0" y="356300"/>
                  <a:pt x="66929" y="324213"/>
                  <a:pt x="37637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0" y="6326638"/>
            <a:ext cx="1428728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2821769" y="0"/>
            <a:ext cx="3500462" cy="571480"/>
          </a:xfrm>
          <a:custGeom>
            <a:avLst/>
            <a:gdLst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0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000364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462" h="357628">
                <a:moveTo>
                  <a:pt x="0" y="0"/>
                </a:moveTo>
                <a:lnTo>
                  <a:pt x="3500462" y="0"/>
                </a:lnTo>
                <a:cubicBezTo>
                  <a:pt x="3333763" y="119055"/>
                  <a:pt x="3496963" y="357628"/>
                  <a:pt x="3000364" y="357166"/>
                </a:cubicBezTo>
                <a:lnTo>
                  <a:pt x="571472" y="357166"/>
                </a:lnTo>
                <a:cubicBezTo>
                  <a:pt x="108229" y="356330"/>
                  <a:pt x="190491" y="119055"/>
                  <a:pt x="0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>
            <a:hlinkClick r:id="rId3" action="ppaction://hlinksldjump"/>
          </p:cNvPr>
          <p:cNvSpPr/>
          <p:nvPr/>
        </p:nvSpPr>
        <p:spPr>
          <a:xfrm flipH="1">
            <a:off x="7429520" y="6326639"/>
            <a:ext cx="1714480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8"/>
          <p:cNvGrpSpPr/>
          <p:nvPr/>
        </p:nvGrpSpPr>
        <p:grpSpPr>
          <a:xfrm>
            <a:off x="153235" y="6216381"/>
            <a:ext cx="571504" cy="571480"/>
            <a:chOff x="1357290" y="1428736"/>
            <a:chExt cx="2489931" cy="2307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Полилиния 9"/>
            <p:cNvSpPr/>
            <p:nvPr/>
          </p:nvSpPr>
          <p:spPr>
            <a:xfrm>
              <a:off x="1643042" y="1428736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/>
                </a:gs>
                <a:gs pos="33000">
                  <a:srgbClr val="FF9933"/>
                </a:gs>
                <a:gs pos="73000">
                  <a:srgbClr val="F6505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1357290" y="242886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33000">
                  <a:schemeClr val="accent1">
                    <a:lumMod val="40000"/>
                    <a:lumOff val="60000"/>
                  </a:schemeClr>
                </a:gs>
                <a:gs pos="73000">
                  <a:schemeClr val="accent1">
                    <a:lumMod val="75000"/>
                  </a:schemeClr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олилиния 11"/>
            <p:cNvSpPr/>
            <p:nvPr/>
          </p:nvSpPr>
          <p:spPr>
            <a:xfrm flipH="1" flipV="1">
              <a:off x="2418469" y="2704229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38000">
                  <a:srgbClr val="FFFF99"/>
                </a:gs>
                <a:gs pos="73000">
                  <a:srgbClr val="FFC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олилиния 12"/>
            <p:cNvSpPr/>
            <p:nvPr/>
          </p:nvSpPr>
          <p:spPr>
            <a:xfrm flipH="1" flipV="1">
              <a:off x="2714612" y="171448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600"/>
                </a:gs>
                <a:gs pos="38000">
                  <a:schemeClr val="accent3">
                    <a:lumMod val="60000"/>
                    <a:lumOff val="40000"/>
                  </a:schemeClr>
                </a:gs>
                <a:gs pos="73000">
                  <a:srgbClr val="008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 flipH="1">
            <a:off x="7429520" y="6326639"/>
            <a:ext cx="1000164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1300710 w 1357290"/>
              <a:gd name="connsiteY3" fmla="*/ 379536 h 379536"/>
              <a:gd name="connsiteX4" fmla="*/ 0 w 1357290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1793" h="379536">
                <a:moveTo>
                  <a:pt x="0" y="22370"/>
                </a:moveTo>
                <a:lnTo>
                  <a:pt x="5943" y="22370"/>
                </a:lnTo>
                <a:cubicBezTo>
                  <a:pt x="666633" y="0"/>
                  <a:pt x="529843" y="260481"/>
                  <a:pt x="791793" y="379536"/>
                </a:cubicBezTo>
                <a:lnTo>
                  <a:pt x="735213" y="379536"/>
                </a:lnTo>
                <a:cubicBezTo>
                  <a:pt x="427436" y="325406"/>
                  <a:pt x="249225" y="275916"/>
                  <a:pt x="0" y="2237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27"/>
          <p:cNvGrpSpPr/>
          <p:nvPr/>
        </p:nvGrpSpPr>
        <p:grpSpPr>
          <a:xfrm>
            <a:off x="5000628" y="71426"/>
            <a:ext cx="357190" cy="428628"/>
            <a:chOff x="428596" y="2071678"/>
            <a:chExt cx="642942" cy="642942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Равнобедренный треугольник 25">
              <a:hlinkClick r:id="" action="ppaction://hlinkshowjump?jump=nextslide"/>
            </p:cNvPr>
            <p:cNvSpPr/>
            <p:nvPr/>
          </p:nvSpPr>
          <p:spPr>
            <a:xfrm rot="5400000">
              <a:off x="464315" y="2107397"/>
              <a:ext cx="642942" cy="571504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Равнобедренный треугольник 26">
              <a:hlinkClick r:id="" action="ppaction://hlinkshowjump?jump=nextslide"/>
            </p:cNvPr>
            <p:cNvSpPr/>
            <p:nvPr/>
          </p:nvSpPr>
          <p:spPr>
            <a:xfrm rot="5400000">
              <a:off x="392877" y="2178835"/>
              <a:ext cx="500066" cy="428628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28"/>
          <p:cNvGrpSpPr/>
          <p:nvPr/>
        </p:nvGrpSpPr>
        <p:grpSpPr>
          <a:xfrm rot="10800000">
            <a:off x="4429124" y="71427"/>
            <a:ext cx="357190" cy="428628"/>
            <a:chOff x="428596" y="2071678"/>
            <a:chExt cx="642942" cy="642942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0" name="Равнобедренный треугольник 29">
              <a:hlinkClick r:id="" action="ppaction://hlinkshowjump?jump=previousslide"/>
            </p:cNvPr>
            <p:cNvSpPr/>
            <p:nvPr/>
          </p:nvSpPr>
          <p:spPr>
            <a:xfrm rot="5400000">
              <a:off x="464315" y="2107397"/>
              <a:ext cx="642942" cy="571504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Равнобедренный треугольник 30">
              <a:hlinkClick r:id="" action="ppaction://hlinkshowjump?jump=previousslide"/>
            </p:cNvPr>
            <p:cNvSpPr/>
            <p:nvPr/>
          </p:nvSpPr>
          <p:spPr>
            <a:xfrm rot="5400000">
              <a:off x="392877" y="2178835"/>
              <a:ext cx="500066" cy="428628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4" name="Умножение 33">
            <a:hlinkClick r:id="" action="ppaction://hlinkshowjump?jump=endshow"/>
          </p:cNvPr>
          <p:cNvSpPr/>
          <p:nvPr/>
        </p:nvSpPr>
        <p:spPr>
          <a:xfrm>
            <a:off x="3214678" y="0"/>
            <a:ext cx="571504" cy="571480"/>
          </a:xfrm>
          <a:prstGeom prst="mathMultiply">
            <a:avLst/>
          </a:prstGeom>
          <a:solidFill>
            <a:srgbClr val="A20000"/>
          </a:solidFill>
          <a:ln>
            <a:noFill/>
          </a:ln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plastic">
            <a:bevelT h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36"/>
          <p:cNvGrpSpPr/>
          <p:nvPr/>
        </p:nvGrpSpPr>
        <p:grpSpPr>
          <a:xfrm>
            <a:off x="5357818" y="107145"/>
            <a:ext cx="500066" cy="357190"/>
            <a:chOff x="1214414" y="1571612"/>
            <a:chExt cx="500066" cy="500066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5" name="Нашивка 34">
              <a:hlinkClick r:id="" action="ppaction://hlinkshowjump?jump=lastslide"/>
            </p:cNvPr>
            <p:cNvSpPr/>
            <p:nvPr/>
          </p:nvSpPr>
          <p:spPr>
            <a:xfrm>
              <a:off x="1214414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rgbClr val="00B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6" name="Нашивка 35">
              <a:hlinkClick r:id="" action="ppaction://hlinkshowjump?jump=lastslide"/>
            </p:cNvPr>
            <p:cNvSpPr/>
            <p:nvPr/>
          </p:nvSpPr>
          <p:spPr>
            <a:xfrm>
              <a:off x="1357290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Группа 37"/>
          <p:cNvGrpSpPr/>
          <p:nvPr/>
        </p:nvGrpSpPr>
        <p:grpSpPr>
          <a:xfrm rot="10800000">
            <a:off x="3876672" y="107145"/>
            <a:ext cx="500066" cy="357190"/>
            <a:chOff x="1214414" y="1571612"/>
            <a:chExt cx="500066" cy="500066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9" name="Нашивка 38">
              <a:hlinkClick r:id="" action="ppaction://hlinkshowjump?jump=firstslide"/>
            </p:cNvPr>
            <p:cNvSpPr/>
            <p:nvPr/>
          </p:nvSpPr>
          <p:spPr>
            <a:xfrm>
              <a:off x="1214414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rgbClr val="00B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40" name="Нашивка 39">
              <a:hlinkClick r:id="" action="ppaction://hlinkshowjump?jump=firstslide"/>
            </p:cNvPr>
            <p:cNvSpPr/>
            <p:nvPr/>
          </p:nvSpPr>
          <p:spPr>
            <a:xfrm>
              <a:off x="1357290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33" name="Содержимое 3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428596" y="1214422"/>
            <a:ext cx="8429684" cy="514353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4400" dirty="0" smtClean="0"/>
              <a:t>Устройство, на которое выводится информация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11932" t="6818" r="9658" b="13068"/>
          <a:stretch>
            <a:fillRect/>
          </a:stretch>
        </p:blipFill>
        <p:spPr bwMode="auto">
          <a:xfrm>
            <a:off x="3071802" y="2786058"/>
            <a:ext cx="3286148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8" name="Прямоугольник 37"/>
          <p:cNvSpPr/>
          <p:nvPr/>
        </p:nvSpPr>
        <p:spPr>
          <a:xfrm>
            <a:off x="6643702" y="428604"/>
            <a:ext cx="204895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3 балла</a:t>
            </a:r>
            <a:endParaRPr lang="ru-RU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олилиния 31"/>
          <p:cNvSpPr/>
          <p:nvPr/>
        </p:nvSpPr>
        <p:spPr>
          <a:xfrm rot="10800000">
            <a:off x="342870" y="526722"/>
            <a:ext cx="8572560" cy="616238"/>
          </a:xfrm>
          <a:custGeom>
            <a:avLst/>
            <a:gdLst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0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000364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67767"/>
              <a:gd name="connsiteX1" fmla="*/ 3538099 w 3538099"/>
              <a:gd name="connsiteY1" fmla="*/ 0 h 367767"/>
              <a:gd name="connsiteX2" fmla="*/ 3038001 w 3538099"/>
              <a:gd name="connsiteY2" fmla="*/ 357166 h 367767"/>
              <a:gd name="connsiteX3" fmla="*/ 463243 w 3538099"/>
              <a:gd name="connsiteY3" fmla="*/ 357136 h 367767"/>
              <a:gd name="connsiteX4" fmla="*/ 37637 w 3538099"/>
              <a:gd name="connsiteY4" fmla="*/ 0 h 367767"/>
              <a:gd name="connsiteX0" fmla="*/ 37637 w 3538099"/>
              <a:gd name="connsiteY0" fmla="*/ 0 h 367767"/>
              <a:gd name="connsiteX1" fmla="*/ 3538099 w 3538099"/>
              <a:gd name="connsiteY1" fmla="*/ 0 h 367767"/>
              <a:gd name="connsiteX2" fmla="*/ 3038001 w 3538099"/>
              <a:gd name="connsiteY2" fmla="*/ 357166 h 367767"/>
              <a:gd name="connsiteX3" fmla="*/ 463243 w 3538099"/>
              <a:gd name="connsiteY3" fmla="*/ 357136 h 367767"/>
              <a:gd name="connsiteX4" fmla="*/ 37637 w 3538099"/>
              <a:gd name="connsiteY4" fmla="*/ 0 h 367767"/>
              <a:gd name="connsiteX0" fmla="*/ 37637 w 3538099"/>
              <a:gd name="connsiteY0" fmla="*/ 0 h 385637"/>
              <a:gd name="connsiteX1" fmla="*/ 3538099 w 3538099"/>
              <a:gd name="connsiteY1" fmla="*/ 0 h 385637"/>
              <a:gd name="connsiteX2" fmla="*/ 3038001 w 3538099"/>
              <a:gd name="connsiteY2" fmla="*/ 357166 h 385637"/>
              <a:gd name="connsiteX3" fmla="*/ 463243 w 3538099"/>
              <a:gd name="connsiteY3" fmla="*/ 357136 h 385637"/>
              <a:gd name="connsiteX4" fmla="*/ 37637 w 3538099"/>
              <a:gd name="connsiteY4" fmla="*/ 0 h 385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38099" h="385637">
                <a:moveTo>
                  <a:pt x="37637" y="0"/>
                </a:moveTo>
                <a:lnTo>
                  <a:pt x="3538099" y="0"/>
                </a:lnTo>
                <a:cubicBezTo>
                  <a:pt x="3493553" y="385637"/>
                  <a:pt x="3534600" y="357628"/>
                  <a:pt x="3038001" y="357166"/>
                </a:cubicBezTo>
                <a:lnTo>
                  <a:pt x="463243" y="357136"/>
                </a:lnTo>
                <a:cubicBezTo>
                  <a:pt x="0" y="356300"/>
                  <a:pt x="66929" y="324213"/>
                  <a:pt x="37637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0" y="6326638"/>
            <a:ext cx="1428728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2821769" y="0"/>
            <a:ext cx="3500462" cy="571480"/>
          </a:xfrm>
          <a:custGeom>
            <a:avLst/>
            <a:gdLst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0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000364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462" h="357628">
                <a:moveTo>
                  <a:pt x="0" y="0"/>
                </a:moveTo>
                <a:lnTo>
                  <a:pt x="3500462" y="0"/>
                </a:lnTo>
                <a:cubicBezTo>
                  <a:pt x="3333763" y="119055"/>
                  <a:pt x="3496963" y="357628"/>
                  <a:pt x="3000364" y="357166"/>
                </a:cubicBezTo>
                <a:lnTo>
                  <a:pt x="571472" y="357166"/>
                </a:lnTo>
                <a:cubicBezTo>
                  <a:pt x="108229" y="356330"/>
                  <a:pt x="190491" y="119055"/>
                  <a:pt x="0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>
            <a:hlinkClick r:id="rId3" action="ppaction://hlinksldjump"/>
          </p:cNvPr>
          <p:cNvSpPr/>
          <p:nvPr/>
        </p:nvSpPr>
        <p:spPr>
          <a:xfrm flipH="1">
            <a:off x="7429520" y="6326639"/>
            <a:ext cx="1714480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8"/>
          <p:cNvGrpSpPr/>
          <p:nvPr/>
        </p:nvGrpSpPr>
        <p:grpSpPr>
          <a:xfrm>
            <a:off x="153235" y="6216381"/>
            <a:ext cx="571504" cy="571480"/>
            <a:chOff x="1357290" y="1428736"/>
            <a:chExt cx="2489931" cy="2307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Полилиния 9"/>
            <p:cNvSpPr/>
            <p:nvPr/>
          </p:nvSpPr>
          <p:spPr>
            <a:xfrm>
              <a:off x="1643042" y="1428736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/>
                </a:gs>
                <a:gs pos="33000">
                  <a:srgbClr val="FF9933"/>
                </a:gs>
                <a:gs pos="73000">
                  <a:srgbClr val="F6505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1357290" y="242886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33000">
                  <a:schemeClr val="accent1">
                    <a:lumMod val="40000"/>
                    <a:lumOff val="60000"/>
                  </a:schemeClr>
                </a:gs>
                <a:gs pos="73000">
                  <a:schemeClr val="accent1">
                    <a:lumMod val="75000"/>
                  </a:schemeClr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олилиния 11"/>
            <p:cNvSpPr/>
            <p:nvPr/>
          </p:nvSpPr>
          <p:spPr>
            <a:xfrm flipH="1" flipV="1">
              <a:off x="2418469" y="2704229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38000">
                  <a:srgbClr val="FFFF99"/>
                </a:gs>
                <a:gs pos="73000">
                  <a:srgbClr val="FFC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олилиния 12"/>
            <p:cNvSpPr/>
            <p:nvPr/>
          </p:nvSpPr>
          <p:spPr>
            <a:xfrm flipH="1" flipV="1">
              <a:off x="2714612" y="171448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600"/>
                </a:gs>
                <a:gs pos="38000">
                  <a:schemeClr val="accent3">
                    <a:lumMod val="60000"/>
                    <a:lumOff val="40000"/>
                  </a:schemeClr>
                </a:gs>
                <a:gs pos="73000">
                  <a:srgbClr val="008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 flipH="1">
            <a:off x="7429520" y="6326639"/>
            <a:ext cx="1000164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1300710 w 1357290"/>
              <a:gd name="connsiteY3" fmla="*/ 379536 h 379536"/>
              <a:gd name="connsiteX4" fmla="*/ 0 w 1357290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1793" h="379536">
                <a:moveTo>
                  <a:pt x="0" y="22370"/>
                </a:moveTo>
                <a:lnTo>
                  <a:pt x="5943" y="22370"/>
                </a:lnTo>
                <a:cubicBezTo>
                  <a:pt x="666633" y="0"/>
                  <a:pt x="529843" y="260481"/>
                  <a:pt x="791793" y="379536"/>
                </a:cubicBezTo>
                <a:lnTo>
                  <a:pt x="735213" y="379536"/>
                </a:lnTo>
                <a:cubicBezTo>
                  <a:pt x="427436" y="325406"/>
                  <a:pt x="249225" y="275916"/>
                  <a:pt x="0" y="2237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27"/>
          <p:cNvGrpSpPr/>
          <p:nvPr/>
        </p:nvGrpSpPr>
        <p:grpSpPr>
          <a:xfrm>
            <a:off x="5000628" y="71426"/>
            <a:ext cx="357190" cy="428628"/>
            <a:chOff x="428596" y="2071678"/>
            <a:chExt cx="642942" cy="642942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Равнобедренный треугольник 25">
              <a:hlinkClick r:id="" action="ppaction://hlinkshowjump?jump=nextslide"/>
            </p:cNvPr>
            <p:cNvSpPr/>
            <p:nvPr/>
          </p:nvSpPr>
          <p:spPr>
            <a:xfrm rot="5400000">
              <a:off x="464315" y="2107397"/>
              <a:ext cx="642942" cy="571504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Равнобедренный треугольник 26">
              <a:hlinkClick r:id="" action="ppaction://hlinkshowjump?jump=nextslide"/>
            </p:cNvPr>
            <p:cNvSpPr/>
            <p:nvPr/>
          </p:nvSpPr>
          <p:spPr>
            <a:xfrm rot="5400000">
              <a:off x="392877" y="2178835"/>
              <a:ext cx="500066" cy="428628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28"/>
          <p:cNvGrpSpPr/>
          <p:nvPr/>
        </p:nvGrpSpPr>
        <p:grpSpPr>
          <a:xfrm rot="10800000">
            <a:off x="4429124" y="71427"/>
            <a:ext cx="357190" cy="428628"/>
            <a:chOff x="428596" y="2071678"/>
            <a:chExt cx="642942" cy="642942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0" name="Равнобедренный треугольник 29">
              <a:hlinkClick r:id="" action="ppaction://hlinkshowjump?jump=previousslide"/>
            </p:cNvPr>
            <p:cNvSpPr/>
            <p:nvPr/>
          </p:nvSpPr>
          <p:spPr>
            <a:xfrm rot="5400000">
              <a:off x="464315" y="2107397"/>
              <a:ext cx="642942" cy="571504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Равнобедренный треугольник 30">
              <a:hlinkClick r:id="" action="ppaction://hlinkshowjump?jump=previousslide"/>
            </p:cNvPr>
            <p:cNvSpPr/>
            <p:nvPr/>
          </p:nvSpPr>
          <p:spPr>
            <a:xfrm rot="5400000">
              <a:off x="392877" y="2178835"/>
              <a:ext cx="500066" cy="428628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4" name="Умножение 33">
            <a:hlinkClick r:id="" action="ppaction://hlinkshowjump?jump=endshow"/>
          </p:cNvPr>
          <p:cNvSpPr/>
          <p:nvPr/>
        </p:nvSpPr>
        <p:spPr>
          <a:xfrm>
            <a:off x="3214678" y="0"/>
            <a:ext cx="571504" cy="571480"/>
          </a:xfrm>
          <a:prstGeom prst="mathMultiply">
            <a:avLst/>
          </a:prstGeom>
          <a:solidFill>
            <a:srgbClr val="A20000"/>
          </a:solidFill>
          <a:ln>
            <a:noFill/>
          </a:ln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plastic">
            <a:bevelT h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36"/>
          <p:cNvGrpSpPr/>
          <p:nvPr/>
        </p:nvGrpSpPr>
        <p:grpSpPr>
          <a:xfrm>
            <a:off x="5357818" y="107145"/>
            <a:ext cx="500066" cy="357190"/>
            <a:chOff x="1214414" y="1571612"/>
            <a:chExt cx="500066" cy="500066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5" name="Нашивка 34">
              <a:hlinkClick r:id="" action="ppaction://hlinkshowjump?jump=lastslide"/>
            </p:cNvPr>
            <p:cNvSpPr/>
            <p:nvPr/>
          </p:nvSpPr>
          <p:spPr>
            <a:xfrm>
              <a:off x="1214414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rgbClr val="00B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6" name="Нашивка 35">
              <a:hlinkClick r:id="" action="ppaction://hlinkshowjump?jump=lastslide"/>
            </p:cNvPr>
            <p:cNvSpPr/>
            <p:nvPr/>
          </p:nvSpPr>
          <p:spPr>
            <a:xfrm>
              <a:off x="1357290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Группа 37"/>
          <p:cNvGrpSpPr/>
          <p:nvPr/>
        </p:nvGrpSpPr>
        <p:grpSpPr>
          <a:xfrm rot="10800000">
            <a:off x="3876672" y="107145"/>
            <a:ext cx="500066" cy="357190"/>
            <a:chOff x="1214414" y="1571612"/>
            <a:chExt cx="500066" cy="500066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9" name="Нашивка 38">
              <a:hlinkClick r:id="" action="ppaction://hlinkshowjump?jump=firstslide"/>
            </p:cNvPr>
            <p:cNvSpPr/>
            <p:nvPr/>
          </p:nvSpPr>
          <p:spPr>
            <a:xfrm>
              <a:off x="1214414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rgbClr val="00B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40" name="Нашивка 39">
              <a:hlinkClick r:id="" action="ppaction://hlinkshowjump?jump=firstslide"/>
            </p:cNvPr>
            <p:cNvSpPr/>
            <p:nvPr/>
          </p:nvSpPr>
          <p:spPr>
            <a:xfrm>
              <a:off x="1357290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33" name="Содержимое 3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428596" y="1214422"/>
            <a:ext cx="8429684" cy="514353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4400" dirty="0" smtClean="0"/>
              <a:t>Устройство, для чтения и записи информации с дисков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14546" y="3143248"/>
            <a:ext cx="47625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8" name="Прямоугольник 37"/>
          <p:cNvSpPr/>
          <p:nvPr/>
        </p:nvSpPr>
        <p:spPr>
          <a:xfrm>
            <a:off x="6643702" y="428604"/>
            <a:ext cx="204895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3 балла</a:t>
            </a:r>
            <a:endParaRPr lang="ru-RU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4429132"/>
            <a:ext cx="8201028" cy="969959"/>
          </a:xfrm>
          <a:effectLst>
            <a:outerShdw blurRad="520700" dir="5400000" algn="ctr" rotWithShape="0">
              <a:schemeClr val="bg1"/>
            </a:outerShdw>
          </a:effectLst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8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Подведем итоги </a:t>
            </a:r>
            <a:endParaRPr lang="ru-RU" sz="8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0" y="6326638"/>
            <a:ext cx="1428728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>
            <a:hlinkClick r:id="rId3" action="ppaction://hlinksldjump"/>
          </p:cNvPr>
          <p:cNvSpPr/>
          <p:nvPr/>
        </p:nvSpPr>
        <p:spPr>
          <a:xfrm>
            <a:off x="2821769" y="0"/>
            <a:ext cx="3500462" cy="571480"/>
          </a:xfrm>
          <a:custGeom>
            <a:avLst/>
            <a:gdLst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0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000364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462" h="357628">
                <a:moveTo>
                  <a:pt x="0" y="0"/>
                </a:moveTo>
                <a:lnTo>
                  <a:pt x="3500462" y="0"/>
                </a:lnTo>
                <a:cubicBezTo>
                  <a:pt x="3333763" y="119055"/>
                  <a:pt x="3496963" y="357628"/>
                  <a:pt x="3000364" y="357166"/>
                </a:cubicBezTo>
                <a:lnTo>
                  <a:pt x="571472" y="357166"/>
                </a:lnTo>
                <a:cubicBezTo>
                  <a:pt x="108229" y="356330"/>
                  <a:pt x="190491" y="119055"/>
                  <a:pt x="0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 flipH="1">
            <a:off x="7429520" y="6326639"/>
            <a:ext cx="1714480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8"/>
          <p:cNvGrpSpPr/>
          <p:nvPr/>
        </p:nvGrpSpPr>
        <p:grpSpPr>
          <a:xfrm>
            <a:off x="285720" y="6072206"/>
            <a:ext cx="571504" cy="571480"/>
            <a:chOff x="1357290" y="1428736"/>
            <a:chExt cx="2489931" cy="2307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Полилиния 9"/>
            <p:cNvSpPr/>
            <p:nvPr/>
          </p:nvSpPr>
          <p:spPr>
            <a:xfrm>
              <a:off x="1643042" y="1428736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/>
                </a:gs>
                <a:gs pos="33000">
                  <a:srgbClr val="FF9933"/>
                </a:gs>
                <a:gs pos="73000">
                  <a:srgbClr val="F6505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1357290" y="242886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33000">
                  <a:schemeClr val="accent1">
                    <a:lumMod val="40000"/>
                    <a:lumOff val="60000"/>
                  </a:schemeClr>
                </a:gs>
                <a:gs pos="73000">
                  <a:schemeClr val="accent1">
                    <a:lumMod val="75000"/>
                  </a:schemeClr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олилиния 11"/>
            <p:cNvSpPr/>
            <p:nvPr/>
          </p:nvSpPr>
          <p:spPr>
            <a:xfrm flipH="1" flipV="1">
              <a:off x="2418469" y="2704229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38000">
                  <a:srgbClr val="FFFF99"/>
                </a:gs>
                <a:gs pos="73000">
                  <a:srgbClr val="FFC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олилиния 12"/>
            <p:cNvSpPr/>
            <p:nvPr/>
          </p:nvSpPr>
          <p:spPr>
            <a:xfrm flipH="1" flipV="1">
              <a:off x="2714612" y="171448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600"/>
                </a:gs>
                <a:gs pos="38000">
                  <a:schemeClr val="accent3">
                    <a:lumMod val="60000"/>
                    <a:lumOff val="40000"/>
                  </a:schemeClr>
                </a:gs>
                <a:gs pos="73000">
                  <a:srgbClr val="008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 flipH="1">
            <a:off x="7429520" y="6326639"/>
            <a:ext cx="1000164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1300710 w 1357290"/>
              <a:gd name="connsiteY3" fmla="*/ 379536 h 379536"/>
              <a:gd name="connsiteX4" fmla="*/ 0 w 1357290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1793" h="379536">
                <a:moveTo>
                  <a:pt x="0" y="22370"/>
                </a:moveTo>
                <a:lnTo>
                  <a:pt x="5943" y="22370"/>
                </a:lnTo>
                <a:cubicBezTo>
                  <a:pt x="666633" y="0"/>
                  <a:pt x="529843" y="260481"/>
                  <a:pt x="791793" y="379536"/>
                </a:cubicBezTo>
                <a:lnTo>
                  <a:pt x="735213" y="379536"/>
                </a:lnTo>
                <a:cubicBezTo>
                  <a:pt x="427436" y="325406"/>
                  <a:pt x="249225" y="275916"/>
                  <a:pt x="0" y="2237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" name="Группа 20"/>
          <p:cNvGrpSpPr/>
          <p:nvPr/>
        </p:nvGrpSpPr>
        <p:grpSpPr>
          <a:xfrm>
            <a:off x="2928926" y="1285860"/>
            <a:ext cx="3286148" cy="2878709"/>
            <a:chOff x="1357290" y="1428736"/>
            <a:chExt cx="2489931" cy="2307205"/>
          </a:xfrm>
          <a:effectLst/>
          <a:scene3d>
            <a:camera prst="perspectiveRelaxedModerately"/>
            <a:lightRig rig="threePt" dir="t"/>
          </a:scene3d>
        </p:grpSpPr>
        <p:sp>
          <p:nvSpPr>
            <p:cNvPr id="22" name="Полилиния 21"/>
            <p:cNvSpPr/>
            <p:nvPr/>
          </p:nvSpPr>
          <p:spPr>
            <a:xfrm>
              <a:off x="1643042" y="1428736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alpha val="60000"/>
                  </a:srgbClr>
                </a:gs>
                <a:gs pos="33000">
                  <a:srgbClr val="FF9933">
                    <a:alpha val="60000"/>
                  </a:srgbClr>
                </a:gs>
                <a:gs pos="73000">
                  <a:srgbClr val="F65050">
                    <a:alpha val="60000"/>
                  </a:srgbClr>
                </a:gs>
              </a:gsLst>
              <a:lin ang="900000" scaled="0"/>
              <a:tileRect/>
            </a:gradFill>
            <a:ln>
              <a:noFill/>
            </a:ln>
            <a:effectLst/>
            <a:sp3d prstMaterial="softEdge">
              <a:bevelT w="209550"/>
              <a:bevelB w="203200" h="165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олилиния 22"/>
            <p:cNvSpPr/>
            <p:nvPr/>
          </p:nvSpPr>
          <p:spPr>
            <a:xfrm>
              <a:off x="1357290" y="242886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lumMod val="75000"/>
                    <a:alpha val="60000"/>
                  </a:schemeClr>
                </a:gs>
                <a:gs pos="33000">
                  <a:schemeClr val="accent1">
                    <a:lumMod val="40000"/>
                    <a:lumOff val="60000"/>
                    <a:alpha val="60000"/>
                  </a:schemeClr>
                </a:gs>
                <a:gs pos="73000">
                  <a:schemeClr val="accent1">
                    <a:lumMod val="75000"/>
                    <a:alpha val="60000"/>
                  </a:schemeClr>
                </a:gs>
              </a:gsLst>
              <a:lin ang="900000" scaled="0"/>
              <a:tileRect/>
            </a:gradFill>
            <a:ln>
              <a:noFill/>
            </a:ln>
            <a:effectLst/>
            <a:sp3d prstMaterial="softEdge">
              <a:bevelT w="209550"/>
              <a:bevelB w="203200" h="165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олилиния 23"/>
            <p:cNvSpPr/>
            <p:nvPr/>
          </p:nvSpPr>
          <p:spPr>
            <a:xfrm flipH="1" flipV="1">
              <a:off x="2418469" y="2704229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alpha val="60000"/>
                  </a:srgbClr>
                </a:gs>
                <a:gs pos="38000">
                  <a:srgbClr val="FFFF99">
                    <a:alpha val="60000"/>
                  </a:srgbClr>
                </a:gs>
                <a:gs pos="73000">
                  <a:srgbClr val="FFC000">
                    <a:alpha val="60000"/>
                  </a:srgbClr>
                </a:gs>
              </a:gsLst>
              <a:lin ang="900000" scaled="0"/>
              <a:tileRect/>
            </a:gradFill>
            <a:ln>
              <a:noFill/>
            </a:ln>
            <a:effectLst/>
            <a:sp3d prstMaterial="softEdge">
              <a:bevelT w="209550"/>
              <a:bevelB w="203200" h="165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олилиния 24"/>
            <p:cNvSpPr/>
            <p:nvPr/>
          </p:nvSpPr>
          <p:spPr>
            <a:xfrm flipH="1" flipV="1">
              <a:off x="2714612" y="171448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600">
                    <a:alpha val="60000"/>
                  </a:srgbClr>
                </a:gs>
                <a:gs pos="38000">
                  <a:schemeClr val="accent3">
                    <a:lumMod val="60000"/>
                    <a:lumOff val="40000"/>
                    <a:alpha val="60000"/>
                  </a:schemeClr>
                </a:gs>
                <a:gs pos="73000">
                  <a:srgbClr val="008000">
                    <a:alpha val="60000"/>
                  </a:srgbClr>
                </a:gs>
              </a:gsLst>
              <a:lin ang="900000" scaled="0"/>
              <a:tileRect/>
            </a:gradFill>
            <a:ln>
              <a:noFill/>
            </a:ln>
            <a:effectLst/>
            <a:sp3d prstMaterial="softEdge">
              <a:bevelT w="209550"/>
              <a:bevelB w="203200" h="165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3929066"/>
            <a:ext cx="8201028" cy="969959"/>
          </a:xfrm>
          <a:effectLst>
            <a:outerShdw blurRad="520700" dir="5400000" algn="ctr" rotWithShape="0">
              <a:schemeClr val="bg1"/>
            </a:outerShdw>
          </a:effectLst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8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2</a:t>
            </a:r>
            <a:r>
              <a:rPr lang="ru-RU" sz="8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тур </a:t>
            </a:r>
            <a:br>
              <a:rPr lang="ru-RU" sz="8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8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«Скажите, как меня зовут!»</a:t>
            </a:r>
            <a:endParaRPr lang="ru-RU" sz="8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0" y="6326638"/>
            <a:ext cx="1428728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2821769" y="0"/>
            <a:ext cx="3500462" cy="571480"/>
          </a:xfrm>
          <a:custGeom>
            <a:avLst/>
            <a:gdLst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0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000364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462" h="357628">
                <a:moveTo>
                  <a:pt x="0" y="0"/>
                </a:moveTo>
                <a:lnTo>
                  <a:pt x="3500462" y="0"/>
                </a:lnTo>
                <a:cubicBezTo>
                  <a:pt x="3333763" y="119055"/>
                  <a:pt x="3496963" y="357628"/>
                  <a:pt x="3000364" y="357166"/>
                </a:cubicBezTo>
                <a:lnTo>
                  <a:pt x="571472" y="357166"/>
                </a:lnTo>
                <a:cubicBezTo>
                  <a:pt x="108229" y="356330"/>
                  <a:pt x="190491" y="119055"/>
                  <a:pt x="0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 flipH="1">
            <a:off x="7429520" y="6326639"/>
            <a:ext cx="1714480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8"/>
          <p:cNvGrpSpPr/>
          <p:nvPr/>
        </p:nvGrpSpPr>
        <p:grpSpPr>
          <a:xfrm>
            <a:off x="153235" y="6216381"/>
            <a:ext cx="571504" cy="571480"/>
            <a:chOff x="1357290" y="1428736"/>
            <a:chExt cx="2489931" cy="2307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Полилиния 9"/>
            <p:cNvSpPr/>
            <p:nvPr/>
          </p:nvSpPr>
          <p:spPr>
            <a:xfrm>
              <a:off x="1643042" y="1428736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/>
                </a:gs>
                <a:gs pos="33000">
                  <a:srgbClr val="FF9933"/>
                </a:gs>
                <a:gs pos="73000">
                  <a:srgbClr val="F6505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1357290" y="242886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33000">
                  <a:schemeClr val="accent1">
                    <a:lumMod val="40000"/>
                    <a:lumOff val="60000"/>
                  </a:schemeClr>
                </a:gs>
                <a:gs pos="73000">
                  <a:schemeClr val="accent1">
                    <a:lumMod val="75000"/>
                  </a:schemeClr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олилиния 11"/>
            <p:cNvSpPr/>
            <p:nvPr/>
          </p:nvSpPr>
          <p:spPr>
            <a:xfrm flipH="1" flipV="1">
              <a:off x="2418469" y="2704229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38000">
                  <a:srgbClr val="FFFF99"/>
                </a:gs>
                <a:gs pos="73000">
                  <a:srgbClr val="FFC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олилиния 12"/>
            <p:cNvSpPr/>
            <p:nvPr/>
          </p:nvSpPr>
          <p:spPr>
            <a:xfrm flipH="1" flipV="1">
              <a:off x="2714612" y="171448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600"/>
                </a:gs>
                <a:gs pos="38000">
                  <a:schemeClr val="accent3">
                    <a:lumMod val="60000"/>
                    <a:lumOff val="40000"/>
                  </a:schemeClr>
                </a:gs>
                <a:gs pos="73000">
                  <a:srgbClr val="008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 flipH="1">
            <a:off x="7429520" y="6326639"/>
            <a:ext cx="1000164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1300710 w 1357290"/>
              <a:gd name="connsiteY3" fmla="*/ 379536 h 379536"/>
              <a:gd name="connsiteX4" fmla="*/ 0 w 1357290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1793" h="379536">
                <a:moveTo>
                  <a:pt x="0" y="22370"/>
                </a:moveTo>
                <a:lnTo>
                  <a:pt x="5943" y="22370"/>
                </a:lnTo>
                <a:cubicBezTo>
                  <a:pt x="666633" y="0"/>
                  <a:pt x="529843" y="260481"/>
                  <a:pt x="791793" y="379536"/>
                </a:cubicBezTo>
                <a:lnTo>
                  <a:pt x="735213" y="379536"/>
                </a:lnTo>
                <a:cubicBezTo>
                  <a:pt x="427436" y="325406"/>
                  <a:pt x="249225" y="275916"/>
                  <a:pt x="0" y="2237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" name="Группа 20"/>
          <p:cNvGrpSpPr/>
          <p:nvPr/>
        </p:nvGrpSpPr>
        <p:grpSpPr>
          <a:xfrm>
            <a:off x="214282" y="214290"/>
            <a:ext cx="3286148" cy="2878709"/>
            <a:chOff x="1357290" y="1428736"/>
            <a:chExt cx="2489931" cy="2307205"/>
          </a:xfrm>
          <a:effectLst/>
          <a:scene3d>
            <a:camera prst="perspectiveRelaxedModerately"/>
            <a:lightRig rig="threePt" dir="t"/>
          </a:scene3d>
        </p:grpSpPr>
        <p:sp>
          <p:nvSpPr>
            <p:cNvPr id="22" name="Полилиния 21"/>
            <p:cNvSpPr/>
            <p:nvPr/>
          </p:nvSpPr>
          <p:spPr>
            <a:xfrm>
              <a:off x="1643042" y="1428736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alpha val="60000"/>
                  </a:srgbClr>
                </a:gs>
                <a:gs pos="33000">
                  <a:srgbClr val="FF9933">
                    <a:alpha val="60000"/>
                  </a:srgbClr>
                </a:gs>
                <a:gs pos="73000">
                  <a:srgbClr val="F65050">
                    <a:alpha val="60000"/>
                  </a:srgbClr>
                </a:gs>
              </a:gsLst>
              <a:lin ang="900000" scaled="0"/>
              <a:tileRect/>
            </a:gradFill>
            <a:ln>
              <a:noFill/>
            </a:ln>
            <a:effectLst/>
            <a:sp3d prstMaterial="softEdge">
              <a:bevelT w="209550"/>
              <a:bevelB w="203200" h="165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олилиния 22"/>
            <p:cNvSpPr/>
            <p:nvPr/>
          </p:nvSpPr>
          <p:spPr>
            <a:xfrm>
              <a:off x="1357290" y="242886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lumMod val="75000"/>
                    <a:alpha val="60000"/>
                  </a:schemeClr>
                </a:gs>
                <a:gs pos="33000">
                  <a:schemeClr val="accent1">
                    <a:lumMod val="40000"/>
                    <a:lumOff val="60000"/>
                    <a:alpha val="60000"/>
                  </a:schemeClr>
                </a:gs>
                <a:gs pos="73000">
                  <a:schemeClr val="accent1">
                    <a:lumMod val="75000"/>
                    <a:alpha val="60000"/>
                  </a:schemeClr>
                </a:gs>
              </a:gsLst>
              <a:lin ang="900000" scaled="0"/>
              <a:tileRect/>
            </a:gradFill>
            <a:ln>
              <a:noFill/>
            </a:ln>
            <a:effectLst/>
            <a:sp3d prstMaterial="softEdge">
              <a:bevelT w="209550"/>
              <a:bevelB w="203200" h="165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олилиния 23"/>
            <p:cNvSpPr/>
            <p:nvPr/>
          </p:nvSpPr>
          <p:spPr>
            <a:xfrm flipH="1" flipV="1">
              <a:off x="2418469" y="2704229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alpha val="60000"/>
                  </a:srgbClr>
                </a:gs>
                <a:gs pos="38000">
                  <a:srgbClr val="FFFF99">
                    <a:alpha val="60000"/>
                  </a:srgbClr>
                </a:gs>
                <a:gs pos="73000">
                  <a:srgbClr val="FFC000">
                    <a:alpha val="60000"/>
                  </a:srgbClr>
                </a:gs>
              </a:gsLst>
              <a:lin ang="900000" scaled="0"/>
              <a:tileRect/>
            </a:gradFill>
            <a:ln>
              <a:noFill/>
            </a:ln>
            <a:effectLst/>
            <a:sp3d prstMaterial="softEdge">
              <a:bevelT w="209550"/>
              <a:bevelB w="203200" h="165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олилиния 24"/>
            <p:cNvSpPr/>
            <p:nvPr/>
          </p:nvSpPr>
          <p:spPr>
            <a:xfrm flipH="1" flipV="1">
              <a:off x="2714612" y="171448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600">
                    <a:alpha val="60000"/>
                  </a:srgbClr>
                </a:gs>
                <a:gs pos="38000">
                  <a:schemeClr val="accent3">
                    <a:lumMod val="60000"/>
                    <a:lumOff val="40000"/>
                    <a:alpha val="60000"/>
                  </a:schemeClr>
                </a:gs>
                <a:gs pos="73000">
                  <a:srgbClr val="008000">
                    <a:alpha val="60000"/>
                  </a:srgbClr>
                </a:gs>
              </a:gsLst>
              <a:lin ang="900000" scaled="0"/>
              <a:tileRect/>
            </a:gradFill>
            <a:ln>
              <a:noFill/>
            </a:ln>
            <a:effectLst/>
            <a:sp3d prstMaterial="softEdge">
              <a:bevelT w="209550"/>
              <a:bevelB w="203200" h="165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7" name="Рисунок 16" descr="http://licey97.ru/UserImages/156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9520" y="214290"/>
            <a:ext cx="1166803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олилиния 31"/>
          <p:cNvSpPr/>
          <p:nvPr/>
        </p:nvSpPr>
        <p:spPr>
          <a:xfrm rot="10800000">
            <a:off x="342870" y="526722"/>
            <a:ext cx="8572560" cy="616238"/>
          </a:xfrm>
          <a:custGeom>
            <a:avLst/>
            <a:gdLst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0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000364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57628"/>
              <a:gd name="connsiteX1" fmla="*/ 3538099 w 3538099"/>
              <a:gd name="connsiteY1" fmla="*/ 0 h 357628"/>
              <a:gd name="connsiteX2" fmla="*/ 3038001 w 3538099"/>
              <a:gd name="connsiteY2" fmla="*/ 357166 h 357628"/>
              <a:gd name="connsiteX3" fmla="*/ 463243 w 3538099"/>
              <a:gd name="connsiteY3" fmla="*/ 357136 h 357628"/>
              <a:gd name="connsiteX4" fmla="*/ 37637 w 3538099"/>
              <a:gd name="connsiteY4" fmla="*/ 0 h 357628"/>
              <a:gd name="connsiteX0" fmla="*/ 37637 w 3538099"/>
              <a:gd name="connsiteY0" fmla="*/ 0 h 367767"/>
              <a:gd name="connsiteX1" fmla="*/ 3538099 w 3538099"/>
              <a:gd name="connsiteY1" fmla="*/ 0 h 367767"/>
              <a:gd name="connsiteX2" fmla="*/ 3038001 w 3538099"/>
              <a:gd name="connsiteY2" fmla="*/ 357166 h 367767"/>
              <a:gd name="connsiteX3" fmla="*/ 463243 w 3538099"/>
              <a:gd name="connsiteY3" fmla="*/ 357136 h 367767"/>
              <a:gd name="connsiteX4" fmla="*/ 37637 w 3538099"/>
              <a:gd name="connsiteY4" fmla="*/ 0 h 367767"/>
              <a:gd name="connsiteX0" fmla="*/ 37637 w 3538099"/>
              <a:gd name="connsiteY0" fmla="*/ 0 h 367767"/>
              <a:gd name="connsiteX1" fmla="*/ 3538099 w 3538099"/>
              <a:gd name="connsiteY1" fmla="*/ 0 h 367767"/>
              <a:gd name="connsiteX2" fmla="*/ 3038001 w 3538099"/>
              <a:gd name="connsiteY2" fmla="*/ 357166 h 367767"/>
              <a:gd name="connsiteX3" fmla="*/ 463243 w 3538099"/>
              <a:gd name="connsiteY3" fmla="*/ 357136 h 367767"/>
              <a:gd name="connsiteX4" fmla="*/ 37637 w 3538099"/>
              <a:gd name="connsiteY4" fmla="*/ 0 h 367767"/>
              <a:gd name="connsiteX0" fmla="*/ 37637 w 3538099"/>
              <a:gd name="connsiteY0" fmla="*/ 0 h 385637"/>
              <a:gd name="connsiteX1" fmla="*/ 3538099 w 3538099"/>
              <a:gd name="connsiteY1" fmla="*/ 0 h 385637"/>
              <a:gd name="connsiteX2" fmla="*/ 3038001 w 3538099"/>
              <a:gd name="connsiteY2" fmla="*/ 357166 h 385637"/>
              <a:gd name="connsiteX3" fmla="*/ 463243 w 3538099"/>
              <a:gd name="connsiteY3" fmla="*/ 357136 h 385637"/>
              <a:gd name="connsiteX4" fmla="*/ 37637 w 3538099"/>
              <a:gd name="connsiteY4" fmla="*/ 0 h 385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38099" h="385637">
                <a:moveTo>
                  <a:pt x="37637" y="0"/>
                </a:moveTo>
                <a:lnTo>
                  <a:pt x="3538099" y="0"/>
                </a:lnTo>
                <a:cubicBezTo>
                  <a:pt x="3493553" y="385637"/>
                  <a:pt x="3534600" y="357628"/>
                  <a:pt x="3038001" y="357166"/>
                </a:cubicBezTo>
                <a:lnTo>
                  <a:pt x="463243" y="357136"/>
                </a:lnTo>
                <a:cubicBezTo>
                  <a:pt x="0" y="356300"/>
                  <a:pt x="66929" y="324213"/>
                  <a:pt x="37637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0" y="6326638"/>
            <a:ext cx="1428728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2821769" y="0"/>
            <a:ext cx="3500462" cy="571480"/>
          </a:xfrm>
          <a:custGeom>
            <a:avLst/>
            <a:gdLst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0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500462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166"/>
              <a:gd name="connsiteX1" fmla="*/ 3500462 w 3500462"/>
              <a:gd name="connsiteY1" fmla="*/ 0 h 357166"/>
              <a:gd name="connsiteX2" fmla="*/ 3000364 w 3500462"/>
              <a:gd name="connsiteY2" fmla="*/ 357166 h 357166"/>
              <a:gd name="connsiteX3" fmla="*/ 571472 w 3500462"/>
              <a:gd name="connsiteY3" fmla="*/ 357166 h 357166"/>
              <a:gd name="connsiteX4" fmla="*/ 0 w 3500462"/>
              <a:gd name="connsiteY4" fmla="*/ 0 h 357166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  <a:gd name="connsiteX0" fmla="*/ 0 w 3500462"/>
              <a:gd name="connsiteY0" fmla="*/ 0 h 357628"/>
              <a:gd name="connsiteX1" fmla="*/ 3500462 w 3500462"/>
              <a:gd name="connsiteY1" fmla="*/ 0 h 357628"/>
              <a:gd name="connsiteX2" fmla="*/ 3000364 w 3500462"/>
              <a:gd name="connsiteY2" fmla="*/ 357166 h 357628"/>
              <a:gd name="connsiteX3" fmla="*/ 571472 w 3500462"/>
              <a:gd name="connsiteY3" fmla="*/ 357166 h 357628"/>
              <a:gd name="connsiteX4" fmla="*/ 0 w 3500462"/>
              <a:gd name="connsiteY4" fmla="*/ 0 h 35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462" h="357628">
                <a:moveTo>
                  <a:pt x="0" y="0"/>
                </a:moveTo>
                <a:lnTo>
                  <a:pt x="3500462" y="0"/>
                </a:lnTo>
                <a:cubicBezTo>
                  <a:pt x="3333763" y="119055"/>
                  <a:pt x="3496963" y="357628"/>
                  <a:pt x="3000364" y="357166"/>
                </a:cubicBezTo>
                <a:lnTo>
                  <a:pt x="571472" y="357166"/>
                </a:lnTo>
                <a:cubicBezTo>
                  <a:pt x="108229" y="356330"/>
                  <a:pt x="190491" y="119055"/>
                  <a:pt x="0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>
            <a:hlinkClick r:id="rId3" action="ppaction://hlinksldjump"/>
          </p:cNvPr>
          <p:cNvSpPr/>
          <p:nvPr/>
        </p:nvSpPr>
        <p:spPr>
          <a:xfrm flipH="1">
            <a:off x="7429520" y="6326639"/>
            <a:ext cx="1714480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290" h="379536">
                <a:moveTo>
                  <a:pt x="0" y="22370"/>
                </a:moveTo>
                <a:lnTo>
                  <a:pt x="571440" y="22370"/>
                </a:lnTo>
                <a:cubicBezTo>
                  <a:pt x="1232130" y="0"/>
                  <a:pt x="1095340" y="260481"/>
                  <a:pt x="1357290" y="379536"/>
                </a:cubicBezTo>
                <a:lnTo>
                  <a:pt x="0" y="379536"/>
                </a:lnTo>
                <a:lnTo>
                  <a:pt x="0" y="2237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8"/>
          <p:cNvGrpSpPr/>
          <p:nvPr/>
        </p:nvGrpSpPr>
        <p:grpSpPr>
          <a:xfrm>
            <a:off x="153235" y="6216381"/>
            <a:ext cx="571504" cy="571480"/>
            <a:chOff x="1357290" y="1428736"/>
            <a:chExt cx="2489931" cy="2307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Полилиния 9"/>
            <p:cNvSpPr/>
            <p:nvPr/>
          </p:nvSpPr>
          <p:spPr>
            <a:xfrm>
              <a:off x="1643042" y="1428736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/>
                </a:gs>
                <a:gs pos="33000">
                  <a:srgbClr val="FF9933"/>
                </a:gs>
                <a:gs pos="73000">
                  <a:srgbClr val="F6505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1357290" y="242886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33000">
                  <a:schemeClr val="accent1">
                    <a:lumMod val="40000"/>
                    <a:lumOff val="60000"/>
                  </a:schemeClr>
                </a:gs>
                <a:gs pos="73000">
                  <a:schemeClr val="accent1">
                    <a:lumMod val="75000"/>
                  </a:schemeClr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олилиния 11"/>
            <p:cNvSpPr/>
            <p:nvPr/>
          </p:nvSpPr>
          <p:spPr>
            <a:xfrm flipH="1" flipV="1">
              <a:off x="2418469" y="2704229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38000">
                  <a:srgbClr val="FFFF99"/>
                </a:gs>
                <a:gs pos="73000">
                  <a:srgbClr val="FFC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олилиния 12"/>
            <p:cNvSpPr/>
            <p:nvPr/>
          </p:nvSpPr>
          <p:spPr>
            <a:xfrm flipH="1" flipV="1">
              <a:off x="2714612" y="1714488"/>
              <a:ext cx="1132609" cy="1031712"/>
            </a:xfrm>
            <a:custGeom>
              <a:avLst/>
              <a:gdLst>
                <a:gd name="connsiteX0" fmla="*/ 0 w 1132609"/>
                <a:gd name="connsiteY0" fmla="*/ 820881 h 883227"/>
                <a:gd name="connsiteX1" fmla="*/ 207818 w 1132609"/>
                <a:gd name="connsiteY1" fmla="*/ 0 h 883227"/>
                <a:gd name="connsiteX2" fmla="*/ 1132609 w 1132609"/>
                <a:gd name="connsiteY2" fmla="*/ 83127 h 883227"/>
                <a:gd name="connsiteX3" fmla="*/ 883227 w 1132609"/>
                <a:gd name="connsiteY3" fmla="*/ 883227 h 883227"/>
                <a:gd name="connsiteX4" fmla="*/ 0 w 1132609"/>
                <a:gd name="connsiteY4" fmla="*/ 820881 h 883227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  <a:gd name="connsiteX0" fmla="*/ 0 w 1132609"/>
                <a:gd name="connsiteY0" fmla="*/ 969366 h 1031712"/>
                <a:gd name="connsiteX1" fmla="*/ 207818 w 1132609"/>
                <a:gd name="connsiteY1" fmla="*/ 148485 h 1031712"/>
                <a:gd name="connsiteX2" fmla="*/ 1132609 w 1132609"/>
                <a:gd name="connsiteY2" fmla="*/ 231612 h 1031712"/>
                <a:gd name="connsiteX3" fmla="*/ 883227 w 1132609"/>
                <a:gd name="connsiteY3" fmla="*/ 1031712 h 1031712"/>
                <a:gd name="connsiteX4" fmla="*/ 0 w 1132609"/>
                <a:gd name="connsiteY4" fmla="*/ 969366 h 103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2609" h="1031712">
                  <a:moveTo>
                    <a:pt x="0" y="969366"/>
                  </a:moveTo>
                  <a:lnTo>
                    <a:pt x="207818" y="148485"/>
                  </a:lnTo>
                  <a:cubicBezTo>
                    <a:pt x="491405" y="74902"/>
                    <a:pt x="886690" y="0"/>
                    <a:pt x="1132609" y="231612"/>
                  </a:cubicBezTo>
                  <a:lnTo>
                    <a:pt x="883227" y="1031712"/>
                  </a:lnTo>
                  <a:cubicBezTo>
                    <a:pt x="636877" y="935609"/>
                    <a:pt x="316493" y="862872"/>
                    <a:pt x="0" y="9693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600"/>
                </a:gs>
                <a:gs pos="38000">
                  <a:schemeClr val="accent3">
                    <a:lumMod val="60000"/>
                    <a:lumOff val="40000"/>
                  </a:schemeClr>
                </a:gs>
                <a:gs pos="73000">
                  <a:srgbClr val="008000"/>
                </a:gs>
              </a:gsLst>
              <a:lin ang="90000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635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 flipH="1">
            <a:off x="7429520" y="6326639"/>
            <a:ext cx="1000164" cy="531361"/>
          </a:xfrm>
          <a:custGeom>
            <a:avLst/>
            <a:gdLst>
              <a:gd name="connsiteX0" fmla="*/ 0 w 1357290"/>
              <a:gd name="connsiteY0" fmla="*/ 0 h 357166"/>
              <a:gd name="connsiteX1" fmla="*/ 135729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0 h 357166"/>
              <a:gd name="connsiteX1" fmla="*/ 571440 w 1357290"/>
              <a:gd name="connsiteY1" fmla="*/ 0 h 357166"/>
              <a:gd name="connsiteX2" fmla="*/ 1357290 w 1357290"/>
              <a:gd name="connsiteY2" fmla="*/ 357166 h 357166"/>
              <a:gd name="connsiteX3" fmla="*/ 0 w 1357290"/>
              <a:gd name="connsiteY3" fmla="*/ 357166 h 357166"/>
              <a:gd name="connsiteX4" fmla="*/ 0 w 1357290"/>
              <a:gd name="connsiteY4" fmla="*/ 0 h 35716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0 w 1357290"/>
              <a:gd name="connsiteY3" fmla="*/ 379536 h 379536"/>
              <a:gd name="connsiteX4" fmla="*/ 0 w 1357290"/>
              <a:gd name="connsiteY4" fmla="*/ 22370 h 379536"/>
              <a:gd name="connsiteX0" fmla="*/ 0 w 1357290"/>
              <a:gd name="connsiteY0" fmla="*/ 22370 h 379536"/>
              <a:gd name="connsiteX1" fmla="*/ 571440 w 1357290"/>
              <a:gd name="connsiteY1" fmla="*/ 22370 h 379536"/>
              <a:gd name="connsiteX2" fmla="*/ 1357290 w 1357290"/>
              <a:gd name="connsiteY2" fmla="*/ 379536 h 379536"/>
              <a:gd name="connsiteX3" fmla="*/ 1300710 w 1357290"/>
              <a:gd name="connsiteY3" fmla="*/ 379536 h 379536"/>
              <a:gd name="connsiteX4" fmla="*/ 0 w 1357290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  <a:gd name="connsiteX0" fmla="*/ 0 w 791793"/>
              <a:gd name="connsiteY0" fmla="*/ 22370 h 379536"/>
              <a:gd name="connsiteX1" fmla="*/ 5943 w 791793"/>
              <a:gd name="connsiteY1" fmla="*/ 22370 h 379536"/>
              <a:gd name="connsiteX2" fmla="*/ 791793 w 791793"/>
              <a:gd name="connsiteY2" fmla="*/ 379536 h 379536"/>
              <a:gd name="connsiteX3" fmla="*/ 735213 w 791793"/>
              <a:gd name="connsiteY3" fmla="*/ 379536 h 379536"/>
              <a:gd name="connsiteX4" fmla="*/ 0 w 791793"/>
              <a:gd name="connsiteY4" fmla="*/ 22370 h 37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1793" h="379536">
                <a:moveTo>
                  <a:pt x="0" y="22370"/>
                </a:moveTo>
                <a:lnTo>
                  <a:pt x="5943" y="22370"/>
                </a:lnTo>
                <a:cubicBezTo>
                  <a:pt x="666633" y="0"/>
                  <a:pt x="529843" y="260481"/>
                  <a:pt x="791793" y="379536"/>
                </a:cubicBezTo>
                <a:lnTo>
                  <a:pt x="735213" y="379536"/>
                </a:lnTo>
                <a:cubicBezTo>
                  <a:pt x="427436" y="325406"/>
                  <a:pt x="249225" y="275916"/>
                  <a:pt x="0" y="2237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34950"/>
            <a:bevelB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27"/>
          <p:cNvGrpSpPr/>
          <p:nvPr/>
        </p:nvGrpSpPr>
        <p:grpSpPr>
          <a:xfrm>
            <a:off x="5000628" y="71426"/>
            <a:ext cx="357190" cy="428628"/>
            <a:chOff x="428596" y="2071678"/>
            <a:chExt cx="642942" cy="642942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Равнобедренный треугольник 25">
              <a:hlinkClick r:id="" action="ppaction://hlinkshowjump?jump=nextslide"/>
            </p:cNvPr>
            <p:cNvSpPr/>
            <p:nvPr/>
          </p:nvSpPr>
          <p:spPr>
            <a:xfrm rot="5400000">
              <a:off x="464315" y="2107397"/>
              <a:ext cx="642942" cy="571504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Равнобедренный треугольник 26">
              <a:hlinkClick r:id="" action="ppaction://hlinkshowjump?jump=nextslide"/>
            </p:cNvPr>
            <p:cNvSpPr/>
            <p:nvPr/>
          </p:nvSpPr>
          <p:spPr>
            <a:xfrm rot="5400000">
              <a:off x="392877" y="2178835"/>
              <a:ext cx="500066" cy="428628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28"/>
          <p:cNvGrpSpPr/>
          <p:nvPr/>
        </p:nvGrpSpPr>
        <p:grpSpPr>
          <a:xfrm rot="10800000">
            <a:off x="4429124" y="71427"/>
            <a:ext cx="357190" cy="428628"/>
            <a:chOff x="428596" y="2071678"/>
            <a:chExt cx="642942" cy="642942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0" name="Равнобедренный треугольник 29">
              <a:hlinkClick r:id="" action="ppaction://hlinkshowjump?jump=previousslide"/>
            </p:cNvPr>
            <p:cNvSpPr/>
            <p:nvPr/>
          </p:nvSpPr>
          <p:spPr>
            <a:xfrm rot="5400000">
              <a:off x="464315" y="2107397"/>
              <a:ext cx="642942" cy="571504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Равнобедренный треугольник 30">
              <a:hlinkClick r:id="" action="ppaction://hlinkshowjump?jump=previousslide"/>
            </p:cNvPr>
            <p:cNvSpPr/>
            <p:nvPr/>
          </p:nvSpPr>
          <p:spPr>
            <a:xfrm rot="5400000">
              <a:off x="392877" y="2178835"/>
              <a:ext cx="500066" cy="428628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4" name="Умножение 33">
            <a:hlinkClick r:id="" action="ppaction://hlinkshowjump?jump=endshow"/>
          </p:cNvPr>
          <p:cNvSpPr/>
          <p:nvPr/>
        </p:nvSpPr>
        <p:spPr>
          <a:xfrm>
            <a:off x="3214678" y="0"/>
            <a:ext cx="571504" cy="571480"/>
          </a:xfrm>
          <a:prstGeom prst="mathMultiply">
            <a:avLst/>
          </a:prstGeom>
          <a:solidFill>
            <a:srgbClr val="A20000"/>
          </a:solidFill>
          <a:ln>
            <a:noFill/>
          </a:ln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plastic">
            <a:bevelT h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36"/>
          <p:cNvGrpSpPr/>
          <p:nvPr/>
        </p:nvGrpSpPr>
        <p:grpSpPr>
          <a:xfrm>
            <a:off x="5357818" y="107145"/>
            <a:ext cx="500066" cy="357190"/>
            <a:chOff x="1214414" y="1571612"/>
            <a:chExt cx="500066" cy="500066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5" name="Нашивка 34">
              <a:hlinkClick r:id="" action="ppaction://hlinkshowjump?jump=lastslide"/>
            </p:cNvPr>
            <p:cNvSpPr/>
            <p:nvPr/>
          </p:nvSpPr>
          <p:spPr>
            <a:xfrm>
              <a:off x="1214414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rgbClr val="00B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6" name="Нашивка 35">
              <a:hlinkClick r:id="" action="ppaction://hlinkshowjump?jump=lastslide"/>
            </p:cNvPr>
            <p:cNvSpPr/>
            <p:nvPr/>
          </p:nvSpPr>
          <p:spPr>
            <a:xfrm>
              <a:off x="1357290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Группа 37"/>
          <p:cNvGrpSpPr/>
          <p:nvPr/>
        </p:nvGrpSpPr>
        <p:grpSpPr>
          <a:xfrm rot="10800000">
            <a:off x="3876672" y="107145"/>
            <a:ext cx="500066" cy="357190"/>
            <a:chOff x="1214414" y="1571612"/>
            <a:chExt cx="500066" cy="500066"/>
          </a:xfrm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9" name="Нашивка 38">
              <a:hlinkClick r:id="" action="ppaction://hlinkshowjump?jump=firstslide"/>
            </p:cNvPr>
            <p:cNvSpPr/>
            <p:nvPr/>
          </p:nvSpPr>
          <p:spPr>
            <a:xfrm>
              <a:off x="1214414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rgbClr val="00B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40" name="Нашивка 39">
              <a:hlinkClick r:id="" action="ppaction://hlinkshowjump?jump=firstslide"/>
            </p:cNvPr>
            <p:cNvSpPr/>
            <p:nvPr/>
          </p:nvSpPr>
          <p:spPr>
            <a:xfrm>
              <a:off x="1357290" y="1571612"/>
              <a:ext cx="357190" cy="500066"/>
            </a:xfrm>
            <a:prstGeom prst="chevron">
              <a:avLst>
                <a:gd name="adj" fmla="val 64444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71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33" name="Содержимое 3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428596" y="1214422"/>
            <a:ext cx="8429684" cy="514353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4400" dirty="0" smtClean="0"/>
          </a:p>
          <a:p>
            <a:pPr algn="ctr"/>
            <a:r>
              <a:rPr lang="ru-RU" sz="4400" dirty="0" smtClean="0"/>
              <a:t>Вводит набранное значение или текст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786050" y="3857628"/>
            <a:ext cx="292482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8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Enter</a:t>
            </a:r>
            <a:endParaRPr lang="ru-RU" sz="80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643702" y="428604"/>
            <a:ext cx="204895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4 балла</a:t>
            </a:r>
            <a:endParaRPr lang="ru-RU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theme/theme1.xml><?xml version="1.0" encoding="utf-8"?>
<a:theme xmlns:a="http://schemas.openxmlformats.org/drawingml/2006/main" name="TS03000935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4209CE04-FF81-4718-9FA0-9F4025B783F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TS030009355</Template>
  <TotalTime>376</TotalTime>
  <Words>281</Words>
  <Application>Microsoft Office PowerPoint</Application>
  <PresentationFormat>Экран (4:3)</PresentationFormat>
  <Paragraphs>119</Paragraphs>
  <Slides>32</Slides>
  <Notes>30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TS030009355</vt:lpstr>
      <vt:lpstr>ИНФОРМАШКА</vt:lpstr>
      <vt:lpstr>1 тур  «Из чего же…»</vt:lpstr>
      <vt:lpstr>Слайд 3</vt:lpstr>
      <vt:lpstr>Слайд 4</vt:lpstr>
      <vt:lpstr>Слайд 5</vt:lpstr>
      <vt:lpstr>Слайд 6</vt:lpstr>
      <vt:lpstr>Подведем итоги </vt:lpstr>
      <vt:lpstr>2 тур  «Скажите, как меня зовут!»</vt:lpstr>
      <vt:lpstr>Слайд 9</vt:lpstr>
      <vt:lpstr>Слайд 10</vt:lpstr>
      <vt:lpstr>Слайд 11</vt:lpstr>
      <vt:lpstr>Слайд 12</vt:lpstr>
      <vt:lpstr>Подведем итоги </vt:lpstr>
      <vt:lpstr> 3 тур  «Кто не спрятался…»</vt:lpstr>
      <vt:lpstr>Слайд 15</vt:lpstr>
      <vt:lpstr>Слайд 16</vt:lpstr>
      <vt:lpstr>Слайд 17</vt:lpstr>
      <vt:lpstr>Слайд 18</vt:lpstr>
      <vt:lpstr>Слайд 19</vt:lpstr>
      <vt:lpstr>Слайд 20</vt:lpstr>
      <vt:lpstr>Подведем итоги </vt:lpstr>
      <vt:lpstr> 4 тур  «Пословицы программистов»</vt:lpstr>
      <vt:lpstr>Слайд 23</vt:lpstr>
      <vt:lpstr>Слайд 24</vt:lpstr>
      <vt:lpstr>Слайд 25</vt:lpstr>
      <vt:lpstr>Слайд 26</vt:lpstr>
      <vt:lpstr>Слайд 27</vt:lpstr>
      <vt:lpstr>Подведение итогов</vt:lpstr>
      <vt:lpstr> 5 тур  «Я иду искать!»</vt:lpstr>
      <vt:lpstr>Слайд 30</vt:lpstr>
      <vt:lpstr>Подведение итогов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Информашка</dc:title>
  <dc:creator>Sunrise</dc:creator>
  <cp:lastModifiedBy>Натали</cp:lastModifiedBy>
  <cp:revision>44</cp:revision>
  <dcterms:created xsi:type="dcterms:W3CDTF">2011-02-15T18:02:17Z</dcterms:created>
  <dcterms:modified xsi:type="dcterms:W3CDTF">2013-03-19T19:56:16Z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TC030009355</vt:lpwstr>
  </property>
</Properties>
</file>