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3F48A-9B42-42C0-B2F2-0B5A805DDDF5}" type="datetimeFigureOut">
              <a:rPr lang="ru-RU" smtClean="0"/>
              <a:pPr/>
              <a:t>20.09.2015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4998-2749-4310-8BC1-1FB7BDA463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ПРАКТИЧЕСКАЯ  РАБОТА  № 1.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«Оценка 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ресурсообеспеченности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стран  мира».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класс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38437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№ 1.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Расчитайте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ресурсообеспеченность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стран мира нефтью, углем и железной рудой, используя статистические данные и таблицу в учебнике на стр.264.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861048"/>
            <a:ext cx="4038600" cy="226511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 вариант: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Германия;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Бразилия.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3861048"/>
            <a:ext cx="4038600" cy="226511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2 вариант: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Канада;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Австралия.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veta\Desktop\МР для практической работы\dd0a53294d14cdae48a90763a70216df_i-852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№ 2.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вариант: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 каких факторов зависит размещение ПР на планете?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Можно ли утверждать, что не зависит от человека вообще? Почему?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вариант: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очему полностью безотходная технология нереальна?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Дайте понятие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ресурсосберегаю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технология».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93</Words>
  <Application>Microsoft Office PowerPoint</Application>
  <PresentationFormat>Экран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ПРАКТИЧЕСКАЯ  РАБОТА  № 1.  «Оценка  ресурсообеспеченности стран  мира».</vt:lpstr>
      <vt:lpstr>Задание № 1. Расчитайте ресурсообеспеченность стран мира нефтью, углем и железной рудой, используя статистические данные и таблицу в учебнике на стр.264. </vt:lpstr>
      <vt:lpstr>Слайд 3</vt:lpstr>
      <vt:lpstr>Задание № 2.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 РАБОТА  № 1.  «Оценка  ресурсообеспеченности стран  мира».</dc:title>
  <dc:creator>Sveta</dc:creator>
  <cp:lastModifiedBy>Sveta</cp:lastModifiedBy>
  <cp:revision>6</cp:revision>
  <dcterms:created xsi:type="dcterms:W3CDTF">2015-09-20T17:36:46Z</dcterms:created>
  <dcterms:modified xsi:type="dcterms:W3CDTF">2015-09-20T17:57:51Z</dcterms:modified>
</cp:coreProperties>
</file>