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3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>
        <p:scale>
          <a:sx n="100" d="100"/>
          <a:sy n="100" d="100"/>
        </p:scale>
        <p:origin x="-28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DF4968-D21D-4AD9-BB5A-455301796D8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1523DA-CC6B-425B-92E3-883A00879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0694" y="5072074"/>
            <a:ext cx="3338506" cy="1003712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Выполнила преподаватель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МОУ-СОШ С. ОЗЁРНОЕ АТКАРСКОГО РАЙОНА САРАТОВСКОЙ ОБЛАСТИ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err="1" smtClean="0">
                <a:latin typeface="Arial Black" pitchFamily="34" charset="0"/>
              </a:rPr>
              <a:t>Стихина</a:t>
            </a:r>
            <a:r>
              <a:rPr lang="ru-RU" sz="1200" dirty="0" smtClean="0">
                <a:latin typeface="Arial Black" pitchFamily="34" charset="0"/>
              </a:rPr>
              <a:t> Елена </a:t>
            </a:r>
            <a:r>
              <a:rPr lang="ru-RU" sz="1200" dirty="0" err="1" smtClean="0">
                <a:latin typeface="Arial Black" pitchFamily="34" charset="0"/>
              </a:rPr>
              <a:t>ивановна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00042"/>
            <a:ext cx="5786478" cy="12464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5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Матрёшка</a:t>
            </a:r>
            <a:endParaRPr lang="ru-RU" sz="75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 descr="C:\Documents and Settings\1\Рабочий стол\мастер класс по матрешке\DSC00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5600"/>
            <a:ext cx="2786081" cy="407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Для выполнения основы матрёшки нам потребуются контейнеры для фруктов</a:t>
            </a:r>
            <a:endParaRPr lang="ru-RU" sz="1600" dirty="0"/>
          </a:p>
        </p:txBody>
      </p:sp>
      <p:pic>
        <p:nvPicPr>
          <p:cNvPr id="3074" name="Picture 2" descr="C:\Documents and Settings\1\Рабочий стол\мастер класс по матрешке\DSC00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1 Аккуратно вырезаем </a:t>
            </a:r>
          </a:p>
          <a:p>
            <a:pPr algn="ctr"/>
            <a:r>
              <a:rPr lang="ru-RU" sz="2000" b="1" dirty="0" smtClean="0"/>
              <a:t>выпуклые части </a:t>
            </a:r>
          </a:p>
          <a:p>
            <a:pPr algn="ctr"/>
            <a:r>
              <a:rPr lang="ru-RU" sz="2000" b="1" dirty="0" smtClean="0"/>
              <a:t>контейнера и придаём им форму круга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1026" name="Picture 2" descr="C:\Documents and Settings\1\Рабочий стол\мастер класс по матрешке\DSC007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44626"/>
            <a:ext cx="5340350" cy="4130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571480"/>
            <a:ext cx="3008313" cy="480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2 Приклеиваем </a:t>
            </a:r>
          </a:p>
          <a:p>
            <a:pPr algn="ctr"/>
            <a:r>
              <a:rPr lang="ru-RU" sz="2000" b="1" dirty="0" smtClean="0"/>
              <a:t>заготовки на плотный </a:t>
            </a:r>
          </a:p>
          <a:p>
            <a:pPr algn="ctr"/>
            <a:r>
              <a:rPr lang="ru-RU" sz="2000" b="1" dirty="0" smtClean="0"/>
              <a:t>лист бумаги. Для работы</a:t>
            </a:r>
          </a:p>
          <a:p>
            <a:pPr algn="ctr"/>
            <a:r>
              <a:rPr lang="ru-RU" sz="2000" b="1" dirty="0" smtClean="0"/>
              <a:t> лучше использовать клей</a:t>
            </a:r>
          </a:p>
          <a:p>
            <a:pPr algn="ctr"/>
            <a:r>
              <a:rPr lang="ru-RU" sz="2000" b="1" dirty="0" smtClean="0"/>
              <a:t> «Титан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2050" name="Picture 2" descr="C:\Documents and Settings\1\Рабочий стол\мастер класс по матрешке\DSC00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3" y="609600"/>
            <a:ext cx="4156439" cy="539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3 Полученную заготовку необходимо загрунтовать. Если основа выполнена из бумажных контейнеров, для грунтовки можно использовать белую гуашь. Так как одна из деталей у нас выполнена из пенопласта, для грунтовки была использована корректирующая жидкость «Классик»</a:t>
            </a:r>
            <a:endParaRPr lang="ru-RU" sz="2000" b="1" dirty="0"/>
          </a:p>
        </p:txBody>
      </p:sp>
      <p:pic>
        <p:nvPicPr>
          <p:cNvPr id="3074" name="Picture 2" descr="C:\Documents and Settings\1\Рабочий стол\мастер класс по матрешке\DSC00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191" y="609599"/>
            <a:ext cx="3979337" cy="57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4  После того как </a:t>
            </a:r>
          </a:p>
          <a:p>
            <a:pPr algn="ctr"/>
            <a:r>
              <a:rPr lang="ru-RU" sz="2000" b="1" dirty="0" smtClean="0"/>
              <a:t>грунтовка хорошо </a:t>
            </a:r>
          </a:p>
          <a:p>
            <a:pPr algn="ctr"/>
            <a:r>
              <a:rPr lang="ru-RU" sz="2000" b="1" dirty="0" smtClean="0"/>
              <a:t>высохнет приступаем к </a:t>
            </a:r>
          </a:p>
          <a:p>
            <a:pPr algn="ctr"/>
            <a:r>
              <a:rPr lang="ru-RU" sz="2000" b="1" dirty="0" smtClean="0"/>
              <a:t>разрисовке матрёшки. </a:t>
            </a:r>
            <a:endParaRPr lang="ru-RU" sz="2000" b="1" dirty="0"/>
          </a:p>
        </p:txBody>
      </p:sp>
      <p:pic>
        <p:nvPicPr>
          <p:cNvPr id="4098" name="Picture 2" descr="C:\Documents and Settings\1\Рабочий стол\мастер класс по матрешке\DSC008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714937"/>
            <a:ext cx="5340350" cy="458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215238" cy="507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929089" cy="442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4355857" cy="307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Вот такие весёлые </a:t>
            </a:r>
          </a:p>
          <a:p>
            <a:r>
              <a:rPr lang="ru-RU" sz="2000" b="1" dirty="0" smtClean="0"/>
              <a:t>матрёшки у нас </a:t>
            </a:r>
          </a:p>
          <a:p>
            <a:r>
              <a:rPr lang="ru-RU" sz="2000" b="1" dirty="0" smtClean="0"/>
              <a:t>получились.</a:t>
            </a:r>
            <a:endParaRPr lang="ru-RU" sz="2000" b="1" smtClean="0"/>
          </a:p>
          <a:p>
            <a:endParaRPr lang="ru-RU" sz="2000" b="1" dirty="0"/>
          </a:p>
        </p:txBody>
      </p:sp>
      <p:pic>
        <p:nvPicPr>
          <p:cNvPr id="11266" name="Picture 2" descr="C:\Documents and Settings\1\Рабочий стол\мастер класс по матрешке\DSC00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98" y="785793"/>
            <a:ext cx="5593111" cy="564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102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Выполнила преподаватель МОУ-СОШ С. ОЗЁРНОЕ АТКАРСКОГО РАЙОНА САРАТОВСКОЙ ОБЛАСТИ Стихина Елена ивановна</vt:lpstr>
      <vt:lpstr>Для выполнения основы матрёшки нам потребуются контейнеры для фруктов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2012-06-04T13:17:35Z</dcterms:created>
  <dcterms:modified xsi:type="dcterms:W3CDTF">2006-12-31T20:47:07Z</dcterms:modified>
</cp:coreProperties>
</file>