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682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7448872" cy="175260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/>
              <a:t>Подготовил: воспитатель КОУ </a:t>
            </a:r>
            <a:r>
              <a:rPr lang="ru-RU" sz="2400" dirty="0" smtClean="0"/>
              <a:t>РК </a:t>
            </a:r>
            <a:endParaRPr lang="ru-RU" sz="2400" dirty="0" smtClean="0"/>
          </a:p>
          <a:p>
            <a:pPr algn="r"/>
            <a:r>
              <a:rPr lang="ru-RU" sz="2400" dirty="0" smtClean="0"/>
              <a:t>«</a:t>
            </a:r>
            <a:r>
              <a:rPr lang="ru-RU" sz="2400" dirty="0" err="1" smtClean="0"/>
              <a:t>Лаганская</a:t>
            </a:r>
            <a:r>
              <a:rPr lang="ru-RU" sz="2400" dirty="0" smtClean="0"/>
              <a:t> коррекционная </a:t>
            </a:r>
            <a:endParaRPr lang="ru-RU" sz="2400" dirty="0" smtClean="0"/>
          </a:p>
          <a:p>
            <a:pPr algn="r"/>
            <a:r>
              <a:rPr lang="ru-RU" sz="2400" dirty="0" smtClean="0"/>
              <a:t>школа-интернат»</a:t>
            </a:r>
          </a:p>
          <a:p>
            <a:pPr algn="r"/>
            <a:r>
              <a:rPr lang="ru-RU" sz="2400" dirty="0" err="1" smtClean="0"/>
              <a:t>Эльдяева</a:t>
            </a:r>
            <a:r>
              <a:rPr lang="ru-RU" sz="2400" dirty="0" smtClean="0"/>
              <a:t> С.С.</a:t>
            </a:r>
            <a:endParaRPr lang="ru-RU" sz="2400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971600" y="980728"/>
            <a:ext cx="7128792" cy="2448272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 rtl="0"/>
            <a:r>
              <a:rPr lang="ru-RU" sz="40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/>
                <a:latin typeface="Impact"/>
              </a:rPr>
              <a:t>Что такое милосердие?</a:t>
            </a:r>
            <a:endParaRPr lang="ru-RU" sz="4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/>
              <a:latin typeface="Impac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229600" cy="4525962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Щ Е Д Р О С Т Ь</a:t>
            </a:r>
            <a:endParaRPr lang="ru-RU" sz="54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5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С О Т Р А Д А Н И Е</a:t>
            </a:r>
            <a:endParaRPr lang="ru-RU" sz="54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5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5400" b="1" dirty="0" smtClean="0"/>
              <a:t>Р А В Н О Д У Ш И Е</a:t>
            </a:r>
            <a:endParaRPr lang="ru-RU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1089318"/>
            <a:ext cx="856895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Д О Б Р О Т 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Ж А Д Н О С Т 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О Т З Ы В Ч И В О С Т Ь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11560" y="836712"/>
            <a:ext cx="784887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З Л О С Т 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З А В И С Т 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ea typeface="Times New Roman" pitchFamily="18" charset="0"/>
                <a:cs typeface="Arial" pitchFamily="34" charset="0"/>
              </a:rPr>
              <a:t>С О Ч У В С Т В И Е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95536" y="980728"/>
            <a:ext cx="855554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Ж Е С Т О К О С Т 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Ч Е Л О В Е Ч Н О С Т 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Л Ю Б О В 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1907704" y="1124744"/>
            <a:ext cx="5648325" cy="36099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rtl="0"/>
            <a:r>
              <a:rPr lang="ru-RU" sz="3600" kern="10" spc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«БАНК</a:t>
            </a:r>
          </a:p>
          <a:p>
            <a:pPr algn="ctr" rtl="0"/>
            <a:r>
              <a:rPr lang="ru-RU" sz="3600" kern="10" spc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ДОБРЫХ ДЕЛ» </a:t>
            </a:r>
            <a:endParaRPr lang="ru-RU" sz="3600" kern="10" spc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827584" y="1700808"/>
            <a:ext cx="7704856" cy="144016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rtl="0"/>
            <a:r>
              <a:rPr lang="ru-RU" sz="3600" kern="10" spc="-36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ПОМОЩЬ ЖИВОТНЫМ</a:t>
            </a:r>
            <a:endParaRPr lang="ru-RU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/>
          <p:cNvSpPr>
            <a:spLocks noChangeArrowheads="1" noChangeShapeType="1" noTextEdit="1"/>
          </p:cNvSpPr>
          <p:nvPr/>
        </p:nvSpPr>
        <p:spPr bwMode="auto">
          <a:xfrm>
            <a:off x="1691680" y="692696"/>
            <a:ext cx="6502474" cy="38477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ПОМОЩЬ В СЕМЬЕ </a:t>
            </a:r>
          </a:p>
          <a:p>
            <a:pPr algn="ctr" rtl="0"/>
            <a:r>
              <a:rPr lang="ru-RU" sz="3600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ПОМОЩЬ </a:t>
            </a:r>
          </a:p>
          <a:p>
            <a:pPr algn="ctr" rtl="0"/>
            <a:r>
              <a:rPr lang="ru-RU" sz="3600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МЛАДШИМ</a:t>
            </a:r>
            <a:endParaRPr lang="ru-RU" sz="3600" kern="10" spc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3131840" y="5157192"/>
            <a:ext cx="3816424" cy="7200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ПОМОЩЬ 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5608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Segoe Print" pitchFamily="2" charset="0"/>
              </a:rPr>
              <a:t>Милосердие</a:t>
            </a:r>
            <a:r>
              <a:rPr lang="ru-RU" sz="4800" b="1" dirty="0" smtClean="0">
                <a:solidFill>
                  <a:srgbClr val="00B050"/>
                </a:solidFill>
                <a:latin typeface="Segoe Print" pitchFamily="2" charset="0"/>
              </a:rPr>
              <a:t> – готовность помочь кому-нибудь или простить кого-нибудь из сострадания, человеколюбия. </a:t>
            </a:r>
            <a:endParaRPr lang="ru-RU" sz="4800" dirty="0">
              <a:solidFill>
                <a:srgbClr val="00B05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149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SENG</dc:creator>
  <cp:lastModifiedBy>SENG</cp:lastModifiedBy>
  <cp:revision>4</cp:revision>
  <dcterms:created xsi:type="dcterms:W3CDTF">2015-12-02T17:28:14Z</dcterms:created>
  <dcterms:modified xsi:type="dcterms:W3CDTF">2015-12-02T17:54:30Z</dcterms:modified>
</cp:coreProperties>
</file>