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665048-90A8-4506-957D-14C3E369B85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59B431-DE47-42ED-B386-DCE445E805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latin typeface="+mn-lt"/>
              </a:rPr>
              <a:t>Мир ислама</a:t>
            </a:r>
            <a:endParaRPr lang="ru-RU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40911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Халифат  -государство, которое возглавляли халифы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Халифы – заместители пророка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718202" cy="393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6"/>
            <a:ext cx="9144000" cy="68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8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мусульмане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90872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4128" y="90872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1790574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ш</a:t>
            </a:r>
            <a:r>
              <a:rPr lang="ru-RU" sz="4000" dirty="0" smtClean="0"/>
              <a:t>ииты                             сунниты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717032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Имам – религиозный глава церкви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93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ru-RU" dirty="0" smtClean="0"/>
              <a:t>Эмиры – наместники областей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89329" cy="53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3886200" y="3962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Стрелка вниз 5"/>
          <p:cNvSpPr/>
          <p:nvPr/>
        </p:nvSpPr>
        <p:spPr>
          <a:xfrm>
            <a:off x="3886200" y="2514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7" name="Стрелка вниз 6"/>
          <p:cNvSpPr/>
          <p:nvPr/>
        </p:nvSpPr>
        <p:spPr>
          <a:xfrm>
            <a:off x="3810000" y="1752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" name="Выгнутая влево стрелка 7"/>
          <p:cNvSpPr/>
          <p:nvPr/>
        </p:nvSpPr>
        <p:spPr>
          <a:xfrm rot="888315">
            <a:off x="2428549" y="4391879"/>
            <a:ext cx="533400" cy="1184991"/>
          </a:xfrm>
          <a:prstGeom prst="curvedRightArrow">
            <a:avLst>
              <a:gd name="adj1" fmla="val 25000"/>
              <a:gd name="adj2" fmla="val 91808"/>
              <a:gd name="adj3" fmla="val 31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20826102">
            <a:off x="5147158" y="4337827"/>
            <a:ext cx="7620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048000" y="533400"/>
            <a:ext cx="18288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Мухаммед</a:t>
            </a:r>
            <a:endParaRPr lang="ru-RU" sz="2000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276600" y="1295400"/>
            <a:ext cx="1447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Абу-Бакр</a:t>
            </a:r>
            <a:endParaRPr lang="ru-RU" sz="2000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14678" y="2143116"/>
            <a:ext cx="1447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Омар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214678" y="2786058"/>
            <a:ext cx="1447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Осман</a:t>
            </a:r>
            <a:endParaRPr lang="ru-RU" sz="2000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352800" y="3581400"/>
            <a:ext cx="1371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Али</a:t>
            </a:r>
            <a:endParaRPr lang="ru-RU" sz="2000" dirty="0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2895600" y="4953000"/>
            <a:ext cx="23622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Раскол мусульманской общины</a:t>
            </a:r>
            <a:endParaRPr lang="ru-RU" sz="2000" dirty="0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2971800" y="4343400"/>
            <a:ext cx="2209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Смута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886200" y="10668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Стрелка вниз 17"/>
          <p:cNvSpPr/>
          <p:nvPr/>
        </p:nvSpPr>
        <p:spPr>
          <a:xfrm>
            <a:off x="3886200" y="3352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9" name="Прямоугольник 18"/>
          <p:cNvSpPr/>
          <p:nvPr/>
        </p:nvSpPr>
        <p:spPr>
          <a:xfrm>
            <a:off x="5929322" y="2500306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prstClr val="white"/>
                </a:solidFill>
                <a:latin typeface="Book Antiqua" pitchFamily="18" charset="0"/>
                <a:ea typeface="+mj-ea"/>
                <a:cs typeface="+mj-cs"/>
              </a:rPr>
              <a:t>Халифы</a:t>
            </a:r>
            <a:endParaRPr lang="ru-RU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5072066" y="1214422"/>
            <a:ext cx="500066" cy="30003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376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Труды знаменитых мудрецов таких как Аристотеля, Платона - специально были переведены на арабский язык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Медресе – высшие учебные заведения.</a:t>
            </a:r>
            <a:endParaRPr lang="ru-RU" sz="3600" dirty="0"/>
          </a:p>
          <a:p>
            <a:r>
              <a:rPr lang="ru-RU" sz="3600" dirty="0"/>
              <a:t>Арабы проявляли себя в то время в: медицине, астрономии, географии. математике.</a:t>
            </a:r>
          </a:p>
          <a:p>
            <a:r>
              <a:rPr lang="ru-RU" sz="3600" dirty="0"/>
              <a:t>Так же арабы позаимствовали десятичную систему счета у Индийцев. Так появились арабские цифры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753569" cy="51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5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565"/>
            <a:ext cx="293076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361765" cy="401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amascus.ru/images/damascus_akses_vost_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2" y="620688"/>
            <a:ext cx="3143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410577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06112" y="4481529"/>
            <a:ext cx="3893289" cy="17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88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Мир ислама</vt:lpstr>
      <vt:lpstr>Халифы – заместители пророка</vt:lpstr>
      <vt:lpstr>Презентация PowerPoint</vt:lpstr>
      <vt:lpstr>Презентация PowerPoint</vt:lpstr>
      <vt:lpstr>Эмиры – наместники областей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ислама</dc:title>
  <dc:creator>777</dc:creator>
  <cp:lastModifiedBy>777</cp:lastModifiedBy>
  <cp:revision>4</cp:revision>
  <dcterms:created xsi:type="dcterms:W3CDTF">2015-11-19T15:04:21Z</dcterms:created>
  <dcterms:modified xsi:type="dcterms:W3CDTF">2015-12-08T08:31:29Z</dcterms:modified>
</cp:coreProperties>
</file>