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2" r:id="rId5"/>
    <p:sldId id="264" r:id="rId6"/>
    <p:sldId id="263" r:id="rId7"/>
    <p:sldId id="265" r:id="rId8"/>
    <p:sldId id="266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6600"/>
    <a:srgbClr val="A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48000" y="1371600"/>
            <a:ext cx="4876800" cy="5092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Красной цифрой не отмечен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Этот день в календаре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И флажками не расцвечен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Возле дома, на дворе.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По одной простой примете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Узнаем мы этот день: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По идущим в школу детям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Городов и деревень.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По веселому волненью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На лице учеников,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По особому смущенью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Семилетних новичков...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И пускай немало славных,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Разных дней в календаре,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Но один из самых главных -</a:t>
            </a:r>
          </a:p>
          <a:p>
            <a:pPr algn="ctr"/>
            <a:r>
              <a:rPr lang="ru-RU" sz="2000" b="1" dirty="0" smtClean="0">
                <a:solidFill>
                  <a:srgbClr val="A20000"/>
                </a:solidFill>
                <a:latin typeface="Times New Roman" pitchFamily="18" charset="0"/>
                <a:cs typeface="Times New Roman" pitchFamily="18" charset="0"/>
              </a:rPr>
              <a:t>Самый первый в сентябре!</a:t>
            </a:r>
            <a:endParaRPr lang="ru-RU" sz="2000" b="1" dirty="0">
              <a:solidFill>
                <a:srgbClr val="A2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Оля\Desktop\jegoiz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838199" y="0"/>
            <a:ext cx="10591800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7276" y="533400"/>
            <a:ext cx="828944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 Antiqua" pitchFamily="18" charset="0"/>
              </a:rPr>
              <a:t>Мир без насилия, без тревог и слез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8" presetClass="emph" presetSubtype="0" fill="hold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25908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Мир в каждом доме, в каждой стране!</a:t>
            </a:r>
            <a:b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Мир – это жизнь на планете!</a:t>
            </a:r>
            <a:b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Мир – это солнце на нашей Земле!</a:t>
            </a:r>
            <a:b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Мир – нужен взрослым и детям!</a:t>
            </a:r>
            <a: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Оля\Desktop\news_48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09800" y="2895600"/>
            <a:ext cx="4727543" cy="35814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Оля\Desktop\e0cf1cb2df2eeff97a260e0ea0561b69_XL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342900" y="0"/>
            <a:ext cx="98298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181600"/>
            <a:ext cx="9144000" cy="16764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Жертвами конфликта на Украине стали 6764 человека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ранения получили 16 877 человека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Courier New" pitchFamily="49" charset="0"/>
                <a:ea typeface="Verdana" pitchFamily="34" charset="0"/>
                <a:cs typeface="Courier New" pitchFamily="49" charset="0"/>
              </a:rPr>
              <a:t>число беженцев превысило 2,3 млн. человек.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C:\Users\Оля\Desktop\ruudafa327a3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52400" y="0"/>
            <a:ext cx="4776716" cy="3200400"/>
          </a:xfrm>
          <a:prstGeom prst="rect">
            <a:avLst/>
          </a:prstGeom>
          <a:noFill/>
        </p:spPr>
      </p:pic>
      <p:pic>
        <p:nvPicPr>
          <p:cNvPr id="21507" name="Picture 3" descr="C:\Users\Оля\Desktop\5.jpe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52600" y="1447800"/>
            <a:ext cx="5257800" cy="3511328"/>
          </a:xfrm>
          <a:prstGeom prst="rect">
            <a:avLst/>
          </a:prstGeom>
          <a:noFill/>
        </p:spPr>
      </p:pic>
      <p:pic>
        <p:nvPicPr>
          <p:cNvPr id="21508" name="Picture 4" descr="C:\Users\Оля\Desktop\img1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08400" y="2781300"/>
            <a:ext cx="5435600" cy="4076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Оля\Desktop\img4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70438"/>
            <a:ext cx="8229600" cy="20875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3600" i="1" dirty="0" smtClean="0">
                <a:solidFill>
                  <a:srgbClr val="002060"/>
                </a:solidFill>
              </a:rPr>
              <a:t>Жертвами этого </a:t>
            </a:r>
            <a:r>
              <a:rPr lang="ru-RU" sz="3600" i="1" dirty="0" err="1" smtClean="0">
                <a:solidFill>
                  <a:srgbClr val="002060"/>
                </a:solidFill>
              </a:rPr>
              <a:t>терракта</a:t>
            </a:r>
            <a:r>
              <a:rPr lang="ru-RU" sz="3600" i="1" dirty="0" smtClean="0">
                <a:solidFill>
                  <a:srgbClr val="002060"/>
                </a:solidFill>
              </a:rPr>
              <a:t> стали 394 человека. Остальные заложники (более 560 человек), помимо ранений, испытали тяжелейший психологический шок. 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/>
              <a:t>    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09600"/>
            <a:ext cx="89154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9900"/>
                </a:solidFill>
              </a:rPr>
              <a:t>справиться с трудностями помогает семья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5" name="Picture 3" descr="C:\Users\Оля\Desktop\141110430223844-i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83095" y="1524000"/>
            <a:ext cx="7177810" cy="4934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solidFill>
                  <a:srgbClr val="FF0000"/>
                </a:solidFill>
              </a:rPr>
              <a:t>От нашей дружбы многое зависит. 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Даже мир на нашей планете.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/>
          </a:p>
        </p:txBody>
      </p:sp>
      <p:pic>
        <p:nvPicPr>
          <p:cNvPr id="24578" name="Picture 2" descr="C:\Users\Оля\Desktop\0_63b86_f6ab2b13_X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0700" y="1295400"/>
            <a:ext cx="55626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6" dur="5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C:\Users\Оля\Desktop\476549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495300" y="159"/>
            <a:ext cx="10134600" cy="685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138</Words>
  <Application>Microsoft Office PowerPoint</Application>
  <PresentationFormat>Экран (4:3)</PresentationFormat>
  <Paragraphs>25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Мир в каждом доме, в каждой стране! Мир – это жизнь на планете! Мир – это солнце на нашей Земле! Мир – нужен взрослым и детям!  </vt:lpstr>
      <vt:lpstr>Слайд 4</vt:lpstr>
      <vt:lpstr>Слайд 5</vt:lpstr>
      <vt:lpstr>Жертвами этого терракта стали 394 человека. Остальные заложники (более 560 человек), помимо ранений, испытали тяжелейший психологический шок. </vt:lpstr>
      <vt:lpstr>справиться с трудностями помогает семья </vt:lpstr>
      <vt:lpstr>От нашей дружбы многое зависит.  Даже мир на нашей планете.  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Оля</dc:creator>
  <cp:lastModifiedBy>Оля</cp:lastModifiedBy>
  <cp:revision>17</cp:revision>
  <dcterms:created xsi:type="dcterms:W3CDTF">2015-08-31T13:53:56Z</dcterms:created>
  <dcterms:modified xsi:type="dcterms:W3CDTF">2015-12-10T20:15:02Z</dcterms:modified>
</cp:coreProperties>
</file>