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58" r:id="rId5"/>
    <p:sldId id="257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9" autoAdjust="0"/>
    <p:restoredTop sz="94681" autoAdjust="0"/>
  </p:normalViewPr>
  <p:slideViewPr>
    <p:cSldViewPr>
      <p:cViewPr varScale="1">
        <p:scale>
          <a:sx n="82" d="100"/>
          <a:sy n="82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Любовная лирика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Михаила Юрьевича Лермонтова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8f64323212a9b995277945c9988ef1de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673421" y="1600200"/>
            <a:ext cx="4032108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 Сушковой» (Екатерине Сушковой)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Вблизи тебя до этих пор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 слыхал в груди огня.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Встречал ли твой прелестный взор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билось сердце у меня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что ж? - разлуки первый звук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 заставил трепетать;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Нет, нет, он не предвестник мук;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 люблю - зачем скрывать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же хоть день, хоть час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желал бы здесь пробыть;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блеском этих чудных глаз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Души тревоги усмирить.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1830 г.</a:t>
            </a:r>
          </a:p>
          <a:p>
            <a:endParaRPr lang="ru-RU" dirty="0"/>
          </a:p>
        </p:txBody>
      </p:sp>
      <p:pic>
        <p:nvPicPr>
          <p:cNvPr id="12" name="Содержимое 11" descr="Сушков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3603540" cy="464347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Романс к Ивановой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(Наталье Ивановой)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7" name="Содержимое 6" descr="Портрет Ивановой Натальи Федоровны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4143404" cy="4786346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я унесу в чужбину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небо южной стороны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Мою жестокую кручину,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 обманчивые сны,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люди с злобой ядовитой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Осудят жизнь мою порой,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будешь ли моей защитой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бесчувственной толпой?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О, будь!.. о! вспомни нашу младость,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Злословья жертву пощади,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Клянися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том! чтоб вовсе радость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умерла в моей груди,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я сказал в земле изгнанья: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сердце, лучших дней залог,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почтены мои страданья,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их очернить не 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1831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«Расстались мы, но твой портрет…» (Вареньке Лопухиной)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Портрет Вареньки Лопухиной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47369" y="1589088"/>
            <a:ext cx="3610661" cy="4572000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429124" y="1643049"/>
            <a:ext cx="4301977" cy="45185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Расстались мы, но твой портрет...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Расстались мы, но твой портрет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 груди своей храню: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бледный призрак лучших лет,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душу радует 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новым преданный страстям,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разлюбить его не мог: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храм оставленный - всё храм,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Кумир поверженный - всё бог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1837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30103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 небеса твой взор блистает…»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небеса твой взор блистает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Эмалью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поцелуй звучит и тает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Твой голос молодой;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звук один волшебной речи,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твой единый взгляд,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Я рад отдать красавца сечи,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Грузинский мой булат;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он порою сладко блещет,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сладостней звучит,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звуке том душа трепещет,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в сердце кровь кипит.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Но жизнью бранной и мятежной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тешусь я с тех пор,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услыхал твой голос нежный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встретил милый взор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1838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«Отчего» (Марии Щербатовой)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29124" y="1643050"/>
            <a:ext cx="4301977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Отчего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Мне грустно, потому что я тебя люблю,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знаю: молодость цветущую твою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пощадит молвы коварное гоненье.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каждый светлый день иль сладкое мгновенье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Слезами и тоской заплатишь ты судьбе.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Мне грустно... потому что весело тебе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1840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Щербатов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52512" y="1589088"/>
            <a:ext cx="3000375" cy="4572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«Нет, не тебя так пылко я люблю»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(Екатерине Быховец)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Нет, не тебя так пылко я люблю,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 для меня красы твоей блистанье: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Люблю в тебе я прошлое страданье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 молодость погибшую мою. 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Когда порой я на тебя смотрю,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твои глаза вникая долгим взором: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Таинственным я занят разговором,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Но не с тобой я сердцем говорю. 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Я говорю с подругой юных дней;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твоих чертах ищу черты другие;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устах живых уста давно немые,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глазах огонь угаснувших очей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1841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Быховец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3643338" cy="450059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особенность любовной лирики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М.Ю.Лермонтова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знал любовь, не мрачною тоской,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безнадежным заблужденьем,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знал любовь прелестною мечтой,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Очарованьем, упоеньем.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</TotalTime>
  <Words>174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Любовная лирика  Михаила Юрьевича Лермонтова</vt:lpstr>
      <vt:lpstr>«К Сушковой» (Екатерине Сушковой)</vt:lpstr>
      <vt:lpstr> «Романс к Ивановой» (Наталье Ивановой) </vt:lpstr>
      <vt:lpstr>«Расстались мы, но твой портрет…» (Вареньке Лопухиной)</vt:lpstr>
      <vt:lpstr>«Как небеса твой взор блистает…»</vt:lpstr>
      <vt:lpstr>«Отчего» (Марии Щербатовой)</vt:lpstr>
      <vt:lpstr>«Нет, не тебя так пылко я люблю» (Екатерине Быховец)</vt:lpstr>
      <vt:lpstr> В чем особенность любовной лирики М.Ю.Лермонтова?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Любовная лирика  Михаила Юрьевича Лермонтова</dc:title>
  <dc:creator>сумины</dc:creator>
  <cp:lastModifiedBy>сумины</cp:lastModifiedBy>
  <cp:revision>9</cp:revision>
  <dcterms:created xsi:type="dcterms:W3CDTF">2015-12-10T13:54:54Z</dcterms:created>
  <dcterms:modified xsi:type="dcterms:W3CDTF">2015-12-10T15:57:59Z</dcterms:modified>
</cp:coreProperties>
</file>