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0316-D476-4BAC-BE40-E6DB2464F664}" type="datetimeFigureOut">
              <a:rPr lang="ru-RU" smtClean="0"/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8ECF4-DCF9-487F-9E46-F3FC12FB508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:\для конкурса\конкурс классика\рисунки\69246070_1295035507_090590697d3e6645d22eb5e5125169b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330200"/>
            <a:ext cx="8255000" cy="619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H:\для конкурса\конкурс классика\рисунки\о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57166"/>
            <a:ext cx="5000660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:\для конкурса\конкурс классика\рисунки\4939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428604"/>
            <a:ext cx="8072493" cy="60007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:\для конкурса\конкурс классика\рисунки\92139417_large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72560" cy="6215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:\для конкурса\конкурс классика\рисунки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429684" cy="6215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:\для конкурса\конкурс классика\рисунки\origin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-2128838"/>
            <a:ext cx="7620000" cy="11630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:\для конкурса\конкурс классика\рисунки\44375281_000afya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657229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:\для конкурса\конкурс классика\рисунки\c84e709abd25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385763"/>
            <a:ext cx="8010525" cy="608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H:\для конкурса\конкурс классика\рисунки\2ee126662220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6738" y="357166"/>
            <a:ext cx="8010525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H:\для конкурса\конкурс классика\рисунки\ь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71480"/>
            <a:ext cx="4643470" cy="5715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Дом</cp:lastModifiedBy>
  <cp:revision>5</cp:revision>
  <dcterms:created xsi:type="dcterms:W3CDTF">2013-04-13T14:53:55Z</dcterms:created>
  <dcterms:modified xsi:type="dcterms:W3CDTF">2013-04-13T15:39:39Z</dcterms:modified>
</cp:coreProperties>
</file>