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90316-D476-4BAC-BE40-E6DB2464F664}" type="datetimeFigureOut">
              <a:rPr lang="ru-RU" smtClean="0"/>
              <a:t>13.04.2013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ECF4-DCF9-487F-9E46-F3FC12FB50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90316-D476-4BAC-BE40-E6DB2464F664}" type="datetimeFigureOut">
              <a:rPr lang="ru-RU" smtClean="0"/>
              <a:t>13.04.2013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ECF4-DCF9-487F-9E46-F3FC12FB50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90316-D476-4BAC-BE40-E6DB2464F664}" type="datetimeFigureOut">
              <a:rPr lang="ru-RU" smtClean="0"/>
              <a:t>13.04.2013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ECF4-DCF9-487F-9E46-F3FC12FB50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90316-D476-4BAC-BE40-E6DB2464F664}" type="datetimeFigureOut">
              <a:rPr lang="ru-RU" smtClean="0"/>
              <a:t>13.04.2013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ECF4-DCF9-487F-9E46-F3FC12FB50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90316-D476-4BAC-BE40-E6DB2464F664}" type="datetimeFigureOut">
              <a:rPr lang="ru-RU" smtClean="0"/>
              <a:t>13.04.2013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ECF4-DCF9-487F-9E46-F3FC12FB50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90316-D476-4BAC-BE40-E6DB2464F664}" type="datetimeFigureOut">
              <a:rPr lang="ru-RU" smtClean="0"/>
              <a:t>13.04.2013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ECF4-DCF9-487F-9E46-F3FC12FB50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90316-D476-4BAC-BE40-E6DB2464F664}" type="datetimeFigureOut">
              <a:rPr lang="ru-RU" smtClean="0"/>
              <a:t>13.04.2013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ECF4-DCF9-487F-9E46-F3FC12FB50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90316-D476-4BAC-BE40-E6DB2464F664}" type="datetimeFigureOut">
              <a:rPr lang="ru-RU" smtClean="0"/>
              <a:t>13.04.2013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ECF4-DCF9-487F-9E46-F3FC12FB50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90316-D476-4BAC-BE40-E6DB2464F664}" type="datetimeFigureOut">
              <a:rPr lang="ru-RU" smtClean="0"/>
              <a:t>13.04.2013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ECF4-DCF9-487F-9E46-F3FC12FB50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90316-D476-4BAC-BE40-E6DB2464F664}" type="datetimeFigureOut">
              <a:rPr lang="ru-RU" smtClean="0"/>
              <a:t>13.04.2013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ECF4-DCF9-487F-9E46-F3FC12FB50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90316-D476-4BAC-BE40-E6DB2464F664}" type="datetimeFigureOut">
              <a:rPr lang="ru-RU" smtClean="0"/>
              <a:t>13.04.2013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ECF4-DCF9-487F-9E46-F3FC12FB50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190316-D476-4BAC-BE40-E6DB2464F664}" type="datetimeFigureOut">
              <a:rPr lang="ru-RU" smtClean="0"/>
              <a:t>13.04.2013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58ECF4-DCF9-487F-9E46-F3FC12FB508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:\для конкурса\конкурс классика\рисунки\69246070_1295035507_090590697d3e6645d22eb5e5125169b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4500" y="330200"/>
            <a:ext cx="8255000" cy="6197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42" name="Picture 2" descr="H:\для конкурса\конкурс классика\рисунки\о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357166"/>
            <a:ext cx="5000660" cy="60722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H:\для конкурса\конкурс классика\рисунки\4939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428604"/>
            <a:ext cx="8072493" cy="60007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H:\для конкурса\конкурс классика\рисунки\92139417_large_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357166"/>
            <a:ext cx="8572560" cy="621510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H:\для конкурса\конкурс классика\рисунки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357166"/>
            <a:ext cx="8429684" cy="621510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H:\для конкурса\конкурс классика\рисунки\origina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-2128838"/>
            <a:ext cx="7620000" cy="116300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H:\для конкурса\конкурс классика\рисунки\44375281_000afya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0"/>
            <a:ext cx="6572296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H:\для конкурса\конкурс классика\рисунки\c84e709abd25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6738" y="385763"/>
            <a:ext cx="8010525" cy="60864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 descr="H:\для конкурса\конкурс классика\рисунки\2ee126662220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6738" y="357166"/>
            <a:ext cx="8010525" cy="61436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 descr="H:\для конкурса\конкурс классика\рисунки\ь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571480"/>
            <a:ext cx="4643470" cy="57150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0</Words>
  <Application>Microsoft Office PowerPoint</Application>
  <PresentationFormat>Экран (4:3)</PresentationFormat>
  <Paragraphs>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Дом</dc:creator>
  <cp:lastModifiedBy>Дом</cp:lastModifiedBy>
  <cp:revision>5</cp:revision>
  <dcterms:created xsi:type="dcterms:W3CDTF">2013-04-13T14:53:55Z</dcterms:created>
  <dcterms:modified xsi:type="dcterms:W3CDTF">2013-04-13T15:39:39Z</dcterms:modified>
</cp:coreProperties>
</file>