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31236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Профориентация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старших классах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5616624" cy="1752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     Приготовила</a:t>
            </a:r>
            <a:r>
              <a:rPr lang="ru-RU" sz="2400" b="1" dirty="0" smtClean="0">
                <a:solidFill>
                  <a:schemeClr val="tx1"/>
                </a:solidFill>
              </a:rPr>
              <a:t>: Касаткина </a:t>
            </a:r>
            <a:r>
              <a:rPr lang="ru-RU" sz="2400" b="1" dirty="0" smtClean="0">
                <a:solidFill>
                  <a:schemeClr val="tx1"/>
                </a:solidFill>
              </a:rPr>
              <a:t>С.А., классный руководитель 9 класса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МБОУ </a:t>
            </a:r>
            <a:r>
              <a:rPr lang="ru-RU" sz="2400" b="1" dirty="0" err="1" smtClean="0">
                <a:solidFill>
                  <a:schemeClr val="tx1"/>
                </a:solidFill>
              </a:rPr>
              <a:t>Сосьвинская</a:t>
            </a:r>
            <a:r>
              <a:rPr lang="ru-RU" sz="2400" b="1" dirty="0" smtClean="0">
                <a:solidFill>
                  <a:schemeClr val="tx1"/>
                </a:solidFill>
              </a:rPr>
              <a:t> СОШ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работы в 10-11 классах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формирование ценностно-смысловой стороны самоопределения, определение профессиональных планов и намерений учащихся, развитие способностей через углубленное изучение отдельных предметов.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86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Темы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работы: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8-й класс- «Мир профессий».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-10-й классы - «Я и самопознание».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11-й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класс - «Твой выбор».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49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тематические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собрания;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классные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часы – пресс-конференции с участием родителей, представляющих ту или иную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профессию;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родительского лектория по вопросам профориентации с привлечением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психолога;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индивидуальные беседы;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совместные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детско-родительские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профориентационные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игры.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854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Профориентационные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консультации: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мотивации выбора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профессии;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профессиональных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интересов;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соответствия личностных качеств учащихся выбранной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профессии;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консультации психолога для учащихся, родителей.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364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этап – 10-й класс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«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 и мир профессий» урок-игра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«Мифы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профессионального самоопределения»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«Личные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профессиональные цели»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Методы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психологии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Характер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Потребности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человека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Интеллект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Родительское собрание-диспут -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«Профессии, о которых мечтаем и которые выбираем»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Навыки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распознавания эмоций и чувств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Умение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понимать других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7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806858"/>
              </p:ext>
            </p:extLst>
          </p:nvPr>
        </p:nvGraphicFramePr>
        <p:xfrm>
          <a:off x="457200" y="1196754"/>
          <a:ext cx="8229600" cy="5452757"/>
        </p:xfrm>
        <a:graphic>
          <a:graphicData uri="http://schemas.openxmlformats.org/drawingml/2006/table">
            <a:tbl>
              <a:tblPr firstRow="1" firstCol="1" bandRow="1"/>
              <a:tblGrid>
                <a:gridCol w="4114800"/>
                <a:gridCol w="4114800"/>
              </a:tblGrid>
              <a:tr h="412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периодикой. Поиск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профессий.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Новые профессии.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Родительское собрание «Призвание-это маленький росточек таланта».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Ситуация на рынке труда. Встреча с представителями центра занятости.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Методика «Ранговая позиция», «Отождествление»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«Секреты успешной карьеры». </a:t>
                      </a:r>
                      <a:endParaRPr lang="ru-RU" sz="1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Встреча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выпускниками.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«Сотвори свое будущее».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Опросник Айзенка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«Основы поиска работы».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«Защита выбранной профессии»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463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гындыбина С А\Светлана Алексеевна\Личная\анимации\разное\e85e080d58e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4" y="0"/>
            <a:ext cx="8586984" cy="701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8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работу как на праздник.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Человек счастлив, когда утром он с радостью идёт на работу, а вечером с радостью возвращается домой.</a:t>
            </a:r>
          </a:p>
        </p:txBody>
      </p:sp>
    </p:spTree>
    <p:extLst>
      <p:ext uri="{BB962C8B-B14F-4D97-AF65-F5344CB8AC3E}">
        <p14:creationId xmlns:p14="http://schemas.microsoft.com/office/powerpoint/2010/main" val="323497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работы классного руководителя: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b="1" i="1" dirty="0" smtClean="0"/>
              <a:t>Видение выпускника не только как ученика общеобразовательного учреждения, но и как человека, который выберет себе профессию по душе.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1351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главных требования: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b="1" i="1" dirty="0"/>
              <a:t>ч</a:t>
            </a:r>
            <a:r>
              <a:rPr lang="ru-RU" b="1" i="1" dirty="0" smtClean="0"/>
              <a:t>тобы профессия была интересной;</a:t>
            </a:r>
          </a:p>
          <a:p>
            <a:pPr>
              <a:buFontTx/>
              <a:buChar char="-"/>
            </a:pPr>
            <a:r>
              <a:rPr lang="ru-RU" b="1" i="1" dirty="0"/>
              <a:t>ч</a:t>
            </a:r>
            <a:r>
              <a:rPr lang="ru-RU" b="1" i="1" dirty="0" smtClean="0"/>
              <a:t>тобы можно было найти работу по специальности;</a:t>
            </a:r>
          </a:p>
          <a:p>
            <a:pPr>
              <a:buFontTx/>
              <a:buChar char="-"/>
            </a:pPr>
            <a:r>
              <a:rPr lang="ru-RU" b="1" i="1" dirty="0" smtClean="0"/>
              <a:t>Чтобы профессия соответствовала возможностям данного индивида.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04288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идея: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b="1" i="1" dirty="0" smtClean="0"/>
              <a:t>помочь </a:t>
            </a:r>
            <a:r>
              <a:rPr lang="ru-RU" b="1" i="1" dirty="0"/>
              <a:t>подростку познать самого себя, свои силы и </a:t>
            </a:r>
            <a:r>
              <a:rPr lang="ru-RU" b="1" i="1" dirty="0" smtClean="0"/>
              <a:t>индивидуальность;</a:t>
            </a:r>
          </a:p>
          <a:p>
            <a:pPr>
              <a:buFontTx/>
              <a:buChar char="-"/>
            </a:pPr>
            <a:r>
              <a:rPr lang="ru-RU" b="1" i="1" dirty="0" smtClean="0"/>
              <a:t>формировании </a:t>
            </a:r>
            <a:r>
              <a:rPr lang="ru-RU" b="1" i="1" dirty="0"/>
              <a:t>мотивации осознанного и целенаправленного выбора будущей профессии.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29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актуализировать процесс профессионального самоопределения учащихся за счет специальной организации их деятельности, включающей получение знаний о себе и о мире труда и профессий, подготовить школьников к сознательному выбору </a:t>
            </a:r>
            <a:r>
              <a:rPr lang="ru-RU" b="1" i="1" dirty="0" smtClean="0"/>
              <a:t>профессии.</a:t>
            </a:r>
            <a:endParaRPr lang="ru-RU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5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 учащихся активной позиции по отношению к выбору будущей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профессии;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 учащихся знаний о мире труда и профессий, требованиях профессии 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личности;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соотносить требования, предъявляемые профессией, с индивидуальными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качествами;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анализировать свои возможности и способности формирование общественно значимых мотивов выбора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профессии;</a:t>
            </a:r>
          </a:p>
          <a:p>
            <a:pPr lvl="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подготовить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 профессиональному самоопределению.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32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lvl="0">
              <a:buFontTx/>
              <a:buChar char="-"/>
            </a:pPr>
            <a:r>
              <a:rPr lang="ru-RU" b="1" i="1" dirty="0" smtClean="0"/>
              <a:t>сформируются </a:t>
            </a:r>
            <a:r>
              <a:rPr lang="ru-RU" b="1" i="1" dirty="0"/>
              <a:t>мотивы осознанного и целенаправленного выбора будущей </a:t>
            </a:r>
            <a:r>
              <a:rPr lang="ru-RU" b="1" i="1" dirty="0" smtClean="0"/>
              <a:t>профессии;</a:t>
            </a:r>
          </a:p>
          <a:p>
            <a:pPr lvl="0">
              <a:buFontTx/>
              <a:buChar char="-"/>
            </a:pPr>
            <a:r>
              <a:rPr lang="ru-RU" b="1" i="1" dirty="0" smtClean="0"/>
              <a:t>выявится </a:t>
            </a:r>
            <a:r>
              <a:rPr lang="ru-RU" b="1" i="1" dirty="0"/>
              <a:t>уровень готовности к обучению, уверенности в выборе </a:t>
            </a:r>
            <a:r>
              <a:rPr lang="ru-RU" b="1" i="1" dirty="0" smtClean="0"/>
              <a:t>профессии;</a:t>
            </a:r>
          </a:p>
          <a:p>
            <a:pPr lvl="0">
              <a:buFontTx/>
              <a:buChar char="-"/>
            </a:pPr>
            <a:r>
              <a:rPr lang="ru-RU" b="1" i="1" dirty="0" smtClean="0"/>
              <a:t>будут </a:t>
            </a:r>
            <a:r>
              <a:rPr lang="ru-RU" b="1" i="1" dirty="0"/>
              <a:t>выявлены соотношение интересов, склонностей и способностей </a:t>
            </a:r>
            <a:r>
              <a:rPr lang="ru-RU" b="1" i="1" dirty="0" smtClean="0"/>
              <a:t>учащихся;</a:t>
            </a:r>
          </a:p>
          <a:p>
            <a:pPr lvl="0">
              <a:buFontTx/>
              <a:buChar char="-"/>
            </a:pPr>
            <a:r>
              <a:rPr lang="ru-RU" b="1" i="1" dirty="0" smtClean="0"/>
              <a:t>будут </a:t>
            </a:r>
            <a:r>
              <a:rPr lang="ru-RU" b="1" i="1" dirty="0"/>
              <a:t>привиты навыки нахождения и использования информации о выборе профессии для </a:t>
            </a:r>
            <a:r>
              <a:rPr lang="ru-RU" b="1" i="1" dirty="0" smtClean="0"/>
              <a:t>обучения;</a:t>
            </a:r>
          </a:p>
          <a:p>
            <a:pPr lvl="0">
              <a:buFontTx/>
              <a:buChar char="-"/>
            </a:pPr>
            <a:r>
              <a:rPr lang="ru-RU" b="1" i="1" dirty="0" smtClean="0"/>
              <a:t>будет </a:t>
            </a:r>
            <a:r>
              <a:rPr lang="ru-RU" b="1" i="1" dirty="0"/>
              <a:t>изучена психолого-педагогическая литература по данной проблеме; </a:t>
            </a:r>
            <a:endParaRPr lang="ru-RU" b="1" i="1" dirty="0" smtClean="0"/>
          </a:p>
          <a:p>
            <a:pPr lvl="0">
              <a:buFontTx/>
              <a:buChar char="-"/>
            </a:pPr>
            <a:r>
              <a:rPr lang="ru-RU" b="1" i="1" dirty="0" smtClean="0"/>
              <a:t>ученики </a:t>
            </a:r>
            <a:r>
              <a:rPr lang="ru-RU" b="1" i="1" dirty="0"/>
              <a:t>ознакомятся с различными видами профессий; </a:t>
            </a:r>
            <a:endParaRPr lang="ru-RU" b="1" i="1" dirty="0" smtClean="0"/>
          </a:p>
          <a:p>
            <a:pPr lvl="0">
              <a:buFontTx/>
              <a:buChar char="-"/>
            </a:pPr>
            <a:r>
              <a:rPr lang="ru-RU" b="1" i="1" dirty="0" smtClean="0"/>
              <a:t>учащимися </a:t>
            </a:r>
            <a:r>
              <a:rPr lang="ru-RU" b="1" i="1" dirty="0"/>
              <a:t>будут вести «профессиональное портфолио», «карточки профессий</a:t>
            </a:r>
            <a:r>
              <a:rPr lang="ru-RU" b="1" i="1" dirty="0" smtClean="0"/>
              <a:t>»;</a:t>
            </a:r>
          </a:p>
          <a:p>
            <a:pPr lvl="0">
              <a:buFontTx/>
              <a:buChar char="-"/>
            </a:pPr>
            <a:r>
              <a:rPr lang="ru-RU" b="1" i="1" dirty="0" smtClean="0"/>
              <a:t>с </a:t>
            </a:r>
            <a:r>
              <a:rPr lang="ru-RU" b="1" i="1" dirty="0"/>
              <a:t>родителями будет расширена работа по профессиональному самоопределению </a:t>
            </a:r>
            <a:r>
              <a:rPr lang="ru-RU" b="1" i="1" dirty="0" smtClean="0"/>
              <a:t>детей.</a:t>
            </a:r>
            <a:endParaRPr lang="ru-RU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78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работы в 8-9 классах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формирование профессиональной мотивации, готовности к самоанализу основных способностей и склонностей; создание условий для активного соотнесения подростками своих личностных качеств с требованиями основных профессий.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054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532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Профориентация  в старших классах</vt:lpstr>
      <vt:lpstr>На работу как на праздник.</vt:lpstr>
      <vt:lpstr>Цель работы классного руководителя:</vt:lpstr>
      <vt:lpstr>Три главных требования:</vt:lpstr>
      <vt:lpstr>Основная идея:</vt:lpstr>
      <vt:lpstr>Цель:</vt:lpstr>
      <vt:lpstr>Задачи:</vt:lpstr>
      <vt:lpstr>Ожидаемые результаты:</vt:lpstr>
      <vt:lpstr>Цель работы в 8-9 классах</vt:lpstr>
      <vt:lpstr>Цель работы в 10-11 классах</vt:lpstr>
      <vt:lpstr>Темы  профориентационной работы:</vt:lpstr>
      <vt:lpstr>Работа с родителями: </vt:lpstr>
      <vt:lpstr>Профориентационные  диагностика и консультации: </vt:lpstr>
      <vt:lpstr>3 этап – 10-й класс </vt:lpstr>
      <vt:lpstr>11 класс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Профориентация  в старших классах</dc:title>
  <cp:lastModifiedBy>ЛЕНОЧКА</cp:lastModifiedBy>
  <cp:revision>10</cp:revision>
  <dcterms:modified xsi:type="dcterms:W3CDTF">2015-12-12T22:34:25Z</dcterms:modified>
</cp:coreProperties>
</file>