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77" r:id="rId3"/>
    <p:sldId id="278" r:id="rId4"/>
    <p:sldId id="272" r:id="rId5"/>
    <p:sldId id="279" r:id="rId6"/>
    <p:sldId id="264" r:id="rId7"/>
    <p:sldId id="265" r:id="rId8"/>
    <p:sldId id="266" r:id="rId9"/>
    <p:sldId id="271" r:id="rId10"/>
    <p:sldId id="280" r:id="rId11"/>
    <p:sldId id="268" r:id="rId12"/>
    <p:sldId id="28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663300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08BD7-1336-4C28-9E72-67FF3A7DC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90CA9-7000-4478-AA25-883392C26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BC8A1-883A-4152-95C9-B7003D6AE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3E597-E58E-413F-98E6-135A2CFE0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2055C-1841-44F4-BC77-BB296E734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BCEA4-077E-457D-BDBA-614C1D624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199F2-C4E3-4E5C-8519-508D42A43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99C8C-B9C0-428C-A1CC-A68B62A5B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5960-201E-4D97-BA21-B183727B0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39B6E-985D-42A6-B8AF-2EA29456E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63F12-A7A0-4F54-9949-A3E794960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24529E-8F0A-480B-AE4F-B63192666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3716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Музей детства Максима Горького «Домик Каширина»</a:t>
            </a:r>
          </a:p>
        </p:txBody>
      </p:sp>
      <p:pic>
        <p:nvPicPr>
          <p:cNvPr id="3075" name="Picture 6" descr="http://poi.gps-club.ru/photos/320/4940_ba14a769d288eba0bbb0a65d7f1f0b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447800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AutoShape 8" descr="http://bugrovhostel.ru/static/pics/interest/domik_kashirina_01.jpg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7" name="Рисунок 10" descr="http://bugrovhostel.ru/static/pics/interest/domik_kashirina_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4114800"/>
            <a:ext cx="2692057" cy="171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5334000" y="1600200"/>
            <a:ext cx="312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1600" kern="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Заочная экскурсия</a:t>
            </a:r>
          </a:p>
          <a:p>
            <a:pPr eaLnBrk="0" hangingPunct="0">
              <a:defRPr/>
            </a:pPr>
            <a:endParaRPr lang="ru-RU" sz="1600" kern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4267200" y="60960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ru-RU" sz="1600" kern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757363" y="5578475"/>
            <a:ext cx="7216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ru-RU" sz="2000" b="1" i="1">
                <a:solidFill>
                  <a:srgbClr val="000000"/>
                </a:solidFill>
                <a:latin typeface="Segoe Script" pitchFamily="34" charset="0"/>
                <a:cs typeface="Times New Roman" pitchFamily="18" charset="0"/>
              </a:rPr>
              <a:t>Не зная прошлого, невозможно понять </a:t>
            </a:r>
            <a:br>
              <a:rPr lang="ru-RU" sz="2000" b="1" i="1">
                <a:solidFill>
                  <a:srgbClr val="000000"/>
                </a:solidFill>
                <a:latin typeface="Segoe Script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rgbClr val="000000"/>
                </a:solidFill>
                <a:latin typeface="Segoe Script" pitchFamily="34" charset="0"/>
                <a:cs typeface="Times New Roman" pitchFamily="18" charset="0"/>
              </a:rPr>
              <a:t>истинный смысл настоящего и цели будущего</a:t>
            </a:r>
            <a:r>
              <a:rPr lang="ru-RU" sz="2000" b="1">
                <a:solidFill>
                  <a:srgbClr val="000000"/>
                </a:solidFill>
                <a:latin typeface="Segoe Script" pitchFamily="34" charset="0"/>
                <a:cs typeface="Times New Roman" pitchFamily="18" charset="0"/>
              </a:rPr>
              <a:t> </a:t>
            </a:r>
            <a:br>
              <a:rPr lang="ru-RU" sz="2000" b="1">
                <a:solidFill>
                  <a:srgbClr val="000000"/>
                </a:solidFill>
                <a:latin typeface="Segoe Script" pitchFamily="34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Segoe Script" pitchFamily="34" charset="0"/>
                <a:cs typeface="Times New Roman" pitchFamily="18" charset="0"/>
              </a:rPr>
              <a:t>М.Горький</a:t>
            </a:r>
          </a:p>
        </p:txBody>
      </p:sp>
      <p:pic>
        <p:nvPicPr>
          <p:cNvPr id="3082" name="Picture 10" descr="http://www.adm.nnov.ru/upload/fc/af/35/images/%D0%98%D0%BB%D0%BB%D1%8E%D1%81%D1%82%D1%80%D0%B0%D1%86%D0%B8%D0%B8/am8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143000"/>
            <a:ext cx="2533650" cy="3954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52400" y="0"/>
            <a:ext cx="8991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Музей детства А.М. Горького Домик Каширина. Филиал Государственного ордена Почёта музея А.М. Горького</a:t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Домик Каширина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6096000" y="56388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Нижний Новгород</a:t>
            </a:r>
          </a:p>
          <a:p>
            <a:pPr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Почтовый съезд,</a:t>
            </a:r>
          </a:p>
          <a:p>
            <a:pPr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дом 21.</a:t>
            </a:r>
          </a:p>
        </p:txBody>
      </p:sp>
      <p:pic>
        <p:nvPicPr>
          <p:cNvPr id="15364" name="Picture 2" descr="http://www.tour52.ru/netcat_files/Image/NN/domik-kashiriny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0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4" descr="http://cs409616.vk.me/v409616459/1fda/MqP01Qfddo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1295400"/>
            <a:ext cx="26193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 descr="http://collection.edu.yar.ru/dlrstore/8abab523-08f6-49f5-bb14-f4ffbcecbac2/%5bLI7RK_14-02%5d_%5bIL_02%5d-k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21302080">
            <a:off x="4953000" y="1371600"/>
            <a:ext cx="1828800" cy="3200400"/>
          </a:xfrm>
          <a:effectLst>
            <a:softEdge rad="112500"/>
          </a:effectLst>
        </p:spPr>
      </p:pic>
      <p:pic>
        <p:nvPicPr>
          <p:cNvPr id="16387" name="Рисунок 4" descr="http://wiki.iteach.ru/images/3/36/%D0%91%D0%B0%D0%B1%D1%83%D1%88%D0%BA%D0%B0_%D0%90%D0%BA%D1%83%D0%BB%D0%B8%D0%BD%D0%B0_%D0%98%D0%B2%D0%B0%D0%BD%D0%BE%D0%B2%D0%BD%D0%B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20359">
            <a:off x="6934200" y="2362200"/>
            <a:ext cx="19208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AutoShape 2" descr="http://pltviewer.ru/images/pltviewer.ru/photo/medium/639_30.jpg"/>
          <p:cNvSpPr>
            <a:spLocks noGrp="1" noChangeAspect="1" noChangeArrowheads="1"/>
          </p:cNvSpPr>
          <p:nvPr>
            <p:ph type="title"/>
          </p:nvPr>
        </p:nvSpPr>
        <p:spPr>
          <a:xfrm>
            <a:off x="3505200" y="152400"/>
            <a:ext cx="5486400" cy="884238"/>
          </a:xfrm>
          <a:noFill/>
        </p:spPr>
        <p:txBody>
          <a:bodyPr anchor="t"/>
          <a:lstStyle/>
          <a:p>
            <a:r>
              <a:rPr lang="ru-RU" sz="2400" b="1" smtClean="0">
                <a:solidFill>
                  <a:schemeClr val="tx1"/>
                </a:solidFill>
                <a:latin typeface="Segoe Print" pitchFamily="2" charset="0"/>
              </a:rPr>
              <a:t>Мир «Детства» М.Горького в иллюстрациях </a:t>
            </a:r>
            <a:br>
              <a:rPr lang="ru-RU" sz="2400" b="1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Segoe Print" pitchFamily="2" charset="0"/>
              </a:rPr>
              <a:t>Бориса Дехтерева</a:t>
            </a:r>
          </a:p>
        </p:txBody>
      </p:sp>
      <p:sp>
        <p:nvSpPr>
          <p:cNvPr id="5" name="AutoShape 2" descr="http://pltviewer.ru/images/pltviewer.ru/photo/medium/639_30.jpg"/>
          <p:cNvSpPr txBox="1">
            <a:spLocks noChangeAspect="1" noChangeArrowheads="1"/>
          </p:cNvSpPr>
          <p:nvPr/>
        </p:nvSpPr>
        <p:spPr bwMode="auto">
          <a:xfrm>
            <a:off x="5791200" y="5715000"/>
            <a:ext cx="411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2800" b="1" kern="0" dirty="0">
                <a:latin typeface="Segoe Print" pitchFamily="2" charset="0"/>
                <a:ea typeface="+mj-ea"/>
                <a:cs typeface="+mj-cs"/>
              </a:rPr>
              <a:t>Дед и бабушка Каширины</a:t>
            </a:r>
          </a:p>
        </p:txBody>
      </p:sp>
      <p:pic>
        <p:nvPicPr>
          <p:cNvPr id="16390" name="Picture 6" descr="http://files.school-collection.edu.ru/dlrstore/df7dbc26-fe02-4e80-bc34-e489134eef5a/%5bLI7RK_14-01%5d_%5bIL_06%5d-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37721">
            <a:off x="2286000" y="4038600"/>
            <a:ext cx="3429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8" descr="http://nnov.ec/images/9/9c/%D0%9F%D0%B5%D1%88%D0%BA%D0%BE%D0%B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228600"/>
            <a:ext cx="3103563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09600" y="3810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3" name="Picture 10" descr="http://www.adm.nnov.ru/upload/fc/af/35/images/%D0%98%D0%BB%D0%BB%D1%8E%D1%81%D1%82%D1%80%D0%B0%D1%86%D0%B8%D0%B8/am8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1800" y="3886200"/>
            <a:ext cx="1606153" cy="2507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44" name="Picture 8" descr="http://img13.nnm.me/9/9/4/a/a/a1143cec9ed34ba93a57151c83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752600"/>
            <a:ext cx="5559364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://pltviewer.ru/images/pltviewer.ru/photo/medium/639_30.jpg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4343400"/>
            <a:ext cx="5292725" cy="1371600"/>
          </a:xfrm>
          <a:noFill/>
        </p:spPr>
        <p:txBody>
          <a:bodyPr anchor="t"/>
          <a:lstStyle/>
          <a:p>
            <a:r>
              <a:rPr lang="ru-RU" sz="2400" b="1" smtClean="0">
                <a:solidFill>
                  <a:srgbClr val="000000"/>
                </a:solidFill>
                <a:latin typeface="Segoe Script" pitchFamily="34" charset="0"/>
                <a:cs typeface="Times New Roman" pitchFamily="18" charset="0"/>
              </a:rPr>
              <a:t>Фотография парохода 1807 года. </a:t>
            </a:r>
            <a:br>
              <a:rPr lang="ru-RU" sz="2400" b="1" smtClean="0">
                <a:solidFill>
                  <a:srgbClr val="000000"/>
                </a:solidFill>
                <a:latin typeface="Segoe Script" pitchFamily="34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0000"/>
                </a:solidFill>
                <a:latin typeface="Segoe Script" pitchFamily="34" charset="0"/>
                <a:cs typeface="Times New Roman" pitchFamily="18" charset="0"/>
              </a:rPr>
              <a:t>Именно на таком пароходе мог плыть из Астрахани в Нижний Новгород маленький Алеша Пешков</a:t>
            </a:r>
          </a:p>
        </p:txBody>
      </p:sp>
      <p:pic>
        <p:nvPicPr>
          <p:cNvPr id="4099" name="Picture 6" descr="http://pltviewer.ru/images/pltviewer.ru/photo/medium/639_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81600" y="4343400"/>
            <a:ext cx="3762375" cy="2286000"/>
          </a:xfrm>
          <a:noFill/>
        </p:spPr>
      </p:pic>
      <p:pic>
        <p:nvPicPr>
          <p:cNvPr id="6150" name="Picture 6" descr="http://cs625718.vk.me/v625718218/1dde4/d4dsX6tWJq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880872"/>
            <a:ext cx="4419600" cy="2828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1" name="Picture 7" descr="http://reffan.ru/files/216/7aa09d132d771cdef47ea6418da6d0d0.html_files/1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67600" y="2590800"/>
            <a:ext cx="1298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 descr="http://pltviewer.ru/images/pltviewer.ru/photo/medium/639_30.jpg"/>
          <p:cNvSpPr txBox="1">
            <a:spLocks noChangeAspect="1" noChangeArrowheads="1"/>
          </p:cNvSpPr>
          <p:nvPr/>
        </p:nvSpPr>
        <p:spPr bwMode="auto">
          <a:xfrm>
            <a:off x="4800600" y="2286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defRPr/>
            </a:pPr>
            <a:r>
              <a:rPr lang="ru-RU" sz="2800" i="1" kern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  <a:ea typeface="+mj-ea"/>
                <a:cs typeface="Times New Roman" pitchFamily="18" charset="0"/>
              </a:rPr>
              <a:t>«Не торопясь, лениво и гулко бухая плицами по серовато-</a:t>
            </a:r>
            <a:r>
              <a:rPr lang="ru-RU" sz="2800" b="1" i="1" kern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  <a:ea typeface="+mj-ea"/>
                <a:cs typeface="Times New Roman" pitchFamily="18" charset="0"/>
              </a:rPr>
              <a:t>синей </a:t>
            </a:r>
            <a:r>
              <a:rPr lang="ru-RU" sz="2800" i="1" kern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  <a:ea typeface="+mj-ea"/>
                <a:cs typeface="Times New Roman" pitchFamily="18" charset="0"/>
              </a:rPr>
              <a:t>воде, тянется вверх по течению светло-рыжий пароход»…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ourprom.ru/site_media/cache/5d/c2/5dc26e670c11ebc8af5a02f4858803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457200"/>
            <a:ext cx="34544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7" name="Picture 9" descr="C:\Users\ольга\Videos\cap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37344">
            <a:off x="5138175" y="3888418"/>
            <a:ext cx="3458263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733800" y="228600"/>
            <a:ext cx="5410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Дошли до конца съезда. На самом верху его, прислонясь к правому откосу и начиная собою улицу, стоял приземистый одноэтажный дом, окрашенный грязно-розовой краской, с нахлобученной низкой крышей и выпученными окнами. </a:t>
            </a:r>
          </a:p>
        </p:txBody>
      </p:sp>
      <p:sp>
        <p:nvSpPr>
          <p:cNvPr id="5125" name="AutoShape 4" descr="https://media-cdn.tripadvisor.com/media/photo-s/02/d0/62/01/caption.jpg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AutoShape 6" descr="https://media-cdn.tripadvisor.com/media/photo-s/02/d0/62/01/caption.jpg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AutoShape 8" descr="https://media-cdn.tripadvisor.com/media/photo-s/02/d0/62/01/caption.jpg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Прямоугольник 7"/>
          <p:cNvSpPr>
            <a:spLocks noChangeArrowheads="1"/>
          </p:cNvSpPr>
          <p:nvPr/>
        </p:nvSpPr>
        <p:spPr bwMode="auto">
          <a:xfrm>
            <a:off x="152400" y="3962400"/>
            <a:ext cx="533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Я очутился на дворе. Двор был тоже неприятный: весь завешан огромными мокрыми тряпками, заставлен чанами с густой разноцветной водою. </a:t>
            </a:r>
          </a:p>
        </p:txBody>
      </p:sp>
      <p:pic>
        <p:nvPicPr>
          <p:cNvPr id="5129" name="Picture 10" descr="http://reffan.ru/files/216/7aa09d132d771cdef47ea6418da6d0d0.html_files/1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2362200"/>
            <a:ext cx="12954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Красильня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943600" y="2438400"/>
            <a:ext cx="2408238" cy="21701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4343400" y="304800"/>
            <a:ext cx="4648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Segoe Script" pitchFamily="34" charset="0"/>
              </a:rPr>
              <a:t>«Дом цехового Василия Васильевича Каширина.». </a:t>
            </a:r>
          </a:p>
        </p:txBody>
      </p:sp>
      <p:pic>
        <p:nvPicPr>
          <p:cNvPr id="6150" name="Picture 8" descr="http://img0.liveinternet.ru/images/attach/c/10/108/932/108932844_1389393367_IMG_46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533400"/>
            <a:ext cx="3201555" cy="2135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8" name="Рисунок 8" descr="Фотограф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7400" y="2667000"/>
            <a:ext cx="2900388" cy="2017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152400" y="4919663"/>
            <a:ext cx="8763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Segoe Print" pitchFamily="2" charset="0"/>
              </a:rPr>
              <a:t>В музее воспроизведена подлинная обстановка дома мещан Василия Васильевича и Акулины Ивановны Кашириных, деда и бабушки писателя А. М. Горького. В этом доме Горький жил с августа 1871 по весну 1872 г.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 descr="Колобки в Нижнем.. IMG_0044 (Личные)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28600"/>
            <a:ext cx="25146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667000" y="152399"/>
            <a:ext cx="6477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Поражает  обстановка в доме: тесные, мрачные комнаты, где жила семья из шестнадцати человек. Воображение дорисовывает картину жизни. 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Segoe Print" pitchFamily="2" charset="0"/>
            </a:endParaRPr>
          </a:p>
        </p:txBody>
      </p:sp>
      <p:pic>
        <p:nvPicPr>
          <p:cNvPr id="9220" name="Picture 5" descr="http://player.myshared.ru/938778/data/images/img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124200"/>
            <a:ext cx="2599455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11" descr="http://ok-t.ru/mydocxru/baza1/115271403545.files/image1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4572000"/>
            <a:ext cx="3163106" cy="21050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1" name="Picture 7" descr="http://letopisi.org/images/6/68/%D0%94%D0%BE%D0%BC%D0%B8%D0%BA_%D0%BA%D0%B0%D1%88%D0%B8%D1%80%D0%B8%D0%BD%D0%B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5200" y="2743200"/>
            <a:ext cx="3154363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52400" y="152400"/>
            <a:ext cx="8686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b="1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Экскурсия начинается </a:t>
            </a:r>
            <a:r>
              <a:rPr lang="ru-RU" b="1">
                <a:latin typeface="Segoe Print" pitchFamily="2" charset="0"/>
                <a:cs typeface="Times New Roman" pitchFamily="18" charset="0"/>
              </a:rPr>
              <a:t>с кухни</a:t>
            </a:r>
            <a:r>
              <a:rPr lang="ru-RU" b="1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. </a:t>
            </a:r>
          </a:p>
          <a:p>
            <a:pPr algn="just" eaLnBrk="0" hangingPunct="0"/>
            <a:r>
              <a:rPr lang="ru-RU" b="1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Обстановка: стол, накрытый самотканной скатертью, на столе большое деревянное блюдо для еды. деревянные ложки и солоница, тарелка для резки мяса, огарок свечи в железном подсвечнике. в правом углу — иконостас, в левом -«горка» с посудой. Вдоль стены — русская печь. У печи, в деревянной лохани под чугунным рукомойником розги, напротив — деревянная скамья, на которой Василий Каширин порол внуков. За печью — ухваты. кочерга, полка с кухонной посудой.</a:t>
            </a:r>
            <a:endParaRPr lang="ru-RU" b="1">
              <a:latin typeface="Segoe Print" pitchFamily="2" charset="0"/>
            </a:endParaRPr>
          </a:p>
        </p:txBody>
      </p:sp>
      <p:pic>
        <p:nvPicPr>
          <p:cNvPr id="8195" name="Содержимое 5" descr="Кухня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2895600"/>
            <a:ext cx="4389438" cy="3767138"/>
          </a:xfrm>
        </p:spPr>
      </p:pic>
      <p:pic>
        <p:nvPicPr>
          <p:cNvPr id="8196" name="Рисунок 6" descr="Кух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3352800"/>
            <a:ext cx="3810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Из кухни дверь ведёт в комнату деда. В этой комнате, у стены стоит диван. Над ним висит большая фотография — гласные Нижегородской думы 1862—1863 гг. В центре помещения — стол, на нём раскрытая книга «Христианский памятник», рядом — гусиное перо для письма. В переднем углу, под иконами — сундук-подголовник для хранения ценностей, около двери — горка с парадной посудой. На вешалке, возле печи — парадный кафтан старшины красильного цеха и бархатный жилет. Около двери, на гвоздике висит енотовая шуба.</a:t>
            </a:r>
            <a:endParaRPr lang="ru-RU" sz="2000" b="1">
              <a:latin typeface="Segoe Print" pitchFamily="2" charset="0"/>
            </a:endParaRPr>
          </a:p>
        </p:txBody>
      </p:sp>
      <p:pic>
        <p:nvPicPr>
          <p:cNvPr id="9219" name="Рисунок 3" descr="Комната де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200400"/>
            <a:ext cx="47244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Содержимое 7" descr="Фотография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05400" y="3581400"/>
            <a:ext cx="3762375" cy="304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95600" y="1143000"/>
            <a:ext cx="6248400" cy="2743200"/>
          </a:xfrm>
        </p:spPr>
        <p:txBody>
          <a:bodyPr/>
          <a:lstStyle/>
          <a:p>
            <a:pPr algn="just"/>
            <a:r>
              <a:rPr lang="ru-RU" sz="2000" b="1" smtClean="0">
                <a:solidFill>
                  <a:schemeClr val="tx1"/>
                </a:solidFill>
                <a:latin typeface="Segoe Print" pitchFamily="2" charset="0"/>
              </a:rPr>
              <a:t>Комната бабушки. У окна комод, на нём — копилка, сундучки-укладки, предметы для рукоделия. Рядом с комодом, у окна подушка с </a:t>
            </a:r>
            <a:r>
              <a:rPr lang="ru-RU" sz="2000" b="1" u="sng" smtClean="0">
                <a:solidFill>
                  <a:schemeClr val="tx1"/>
                </a:solidFill>
                <a:latin typeface="Segoe Print" pitchFamily="2" charset="0"/>
              </a:rPr>
              <a:t>коклюшками.</a:t>
            </a:r>
            <a:r>
              <a:rPr lang="ru-RU" sz="2000" b="1" smtClean="0">
                <a:solidFill>
                  <a:schemeClr val="tx1"/>
                </a:solidFill>
                <a:latin typeface="Segoe Print" pitchFamily="2" charset="0"/>
              </a:rPr>
              <a:t> Вдоль стены — кровать с пуховой периной, покрытая стёганым одеялом, сверху — гора подушек в белых наволочках. Над кроватью висит чёрная шёлковая тальма, украшенная стеклярусом. За кроватью, в углу — большой деревянный сундук. Над ним развешана женская одежда и укреплены старинные часы с маятником.</a:t>
            </a:r>
            <a:r>
              <a:rPr lang="ru-RU" sz="2000" b="1" smtClean="0">
                <a:latin typeface="Segoe Print" pitchFamily="2" charset="0"/>
              </a:rPr>
              <a:t/>
            </a:r>
            <a:br>
              <a:rPr lang="ru-RU" sz="2000" b="1" smtClean="0">
                <a:latin typeface="Segoe Print" pitchFamily="2" charset="0"/>
              </a:rPr>
            </a:br>
            <a:endParaRPr lang="ru-RU" sz="2000" b="1" smtClean="0">
              <a:latin typeface="Segoe Print" pitchFamily="2" charset="0"/>
            </a:endParaRPr>
          </a:p>
        </p:txBody>
      </p:sp>
      <p:pic>
        <p:nvPicPr>
          <p:cNvPr id="10243" name="Рисунок 4" descr="Комната бабуш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2657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6" descr="data:image/jpeg;base64,/9j/4AAQSkZJRgABAQAAAQABAAD/2wCEAAkGBxQTEhUUExQWFhUXGB8bGRgWGBgcHRseIBsfHhsfHR8eHiggHRwlIh4aITIhJSkrLi4uHCA2ODMsNygtLisBCgoKDg0OFxAQFCwcFBwsLCwsLCwsLCwsLCwsLCwsLCwsLCwsLCwsLCwrLCwsLDcsLDcsLCwsLDcsLDg3LDcrLP/AABEIAMIBBAMBIgACEQEDEQH/xAAbAAACAgMBAAAAAAAAAAAAAAAEBQMGAAIHAf/EAEMQAAIBAgQEBAQDBAgFBAMAAAECEQMhAAQSMQUiQVETMmFxBkKBkRQjUgdiobEVM0OCwdHh8CRTcpLxFjTC4iWDov/EABgBAQEBAQEAAAAAAAAAAAAAAAABAgME/8QAHREBAQEBAQEBAQEBAAAAAAAAAAERAjEhEkGBA//aAAwDAQACEQMRAD8Ae/EXHa5zOlKj01koFVo2Yie5mAZ7A/VFR+IswUOqtVnYc7REkHUQJESvNB/gY1+KKp/EZkMA0Vm06i4IiSANLDa0fXbcQUSpBhWUESIcgzAiZgmARMiRa+Ocjoa5fjOZd+WrmI1EaSxm4YX6Agwd+15IAY5bi1fwiTVedRWWYyLapPWB6+vYYqRk6tcECdQIBUgkeYMxLC6dNyB0wfkcyiqNRIbxCQ3htGyQW5VCsCs2tzAgWww1Y8rxmpAl6ljDc7HUdhHUHpA6gx2G1Ti9eAdZiRcMxBBNo+w+56YRmpTdxzMzSeUrdjBFwdJ0kme5O19pKlRNA06CBBUkaSWgwOYAsSAFgSPtiYun1b4jqDUBPaZO+iYuD69enrOBcz8QVgl6jqQSCZHLEnteYA672wE1Qu0KZYGQDffzRDb77HttiOmxYFimxWAq3uCSYJERETPVu+GBzluN1oSarMzMZgT5UUkAR1Ld+gHXBq8fdQPELA+ig2iJHJe8EWuMVvMICykRG4E7FokE9vKB3jvgupVUqGKw4vseW3rYGQJmIHQRhgYZj4mqiqyAxC7Qpgx7XG/8PTE/B/iGpU8UOwlKRcWFoIBO3v8AfFN4hWK5pagMrABGpASCigkKec+YH1j0u1yh0GrES2XYSPUqT9DIw/MNXjhXFQ9LW1mFiOxJt9PX3w1nFDFaGgG1j7yJv9D/AAxY+GcVQUgCSStj/h9NhjFjUojNZ0iroX9DEyLTAK+vv7jEdTiBFCs0gMgME7X8hI97fTGgI8SrU6hmW/YUgf42P0xJmaKt4dN7631EWuACftP+WCBxmqq0KTM0uQSbATNxsOgP3wt4rx2omYZVaVAkKAvaN4m5v9sS8TzmppG2plH004rfmrMfTtbpHSbXxZCrXl+OOGqKyglWAWJFhaTbqdIHq3bEqcZbxaqaQwDgLB6FC9yAQbCekd9sLsvlwWrqoVmJ2L6YOr7nYn6/fV6B/wCIO1RtQCpBAHhIJk8uhRG9pgemLianX4naoXanTIRaYaakBY1MCT1iwEidj743qfErrpLUgqEgBtYOqdOxFtmPfY9sDHLmm9QKachUVWckDSLqu8lojr8vW868VpEg6oRiLhmVqclpsRHLEkr2AJnE+Gjc58RcjFRB0nSIkyATebf7I6YnocUqBZZSwCpLKNmI5hFye9hEDCR8gTSqJI5QwJnppFxvB7E9DedyVRcvl2QKAWQOjNCnaRqk9pGodD0xc+GtB8SvqbUeUH5bbG49Z2/nbBifER0ld2C2c/N2JA7+ncYqObua1iJdrHsWFt/cTtvjbL1IVJBYK6mA1wodWYdxYGwk867Ta4aumS4q71AsCCakbbAJp/mbeo9MFZniBU0DbRU8xPSQNJnoJPXfFY4U8is6LUlWdgalVxCLTpsVGk2Y616dMa57joRbZaXgqjOwcghihjULCRaAJjbpjOfU02p/Eh0FmAswFpj5pg+pX+OGR40oK610q6hlYnoYF7QIlZvbUPWKXlFVlKywIWo5AIgaTyzy3sQbzuO2C85xNstVpaAjKcrSBDamiSxa+9xFpNgPY3F1YMzxsrtBArMh38ovI/zwxpZ5fDRyQNcR9Tiq5YZdlK/iQElyoaFg/LGtQxUKYJM+XHtTNUFel4btWZW2WIJAHlaAhAOq5O4gCcT8mrlRqalDDYiRtjMAfDykZenJBkSNM7G4n97v6zjMZxdrl3xHU05rOECYrFSIktqCEiBB2IANxzHeIwtqN/ZHnlnTuV5Zp6+3KN/8cN/irL6s3mdRZU8QKQJ5v6tg0COWXiZBOiOhlNUrEMlOpHka6LYxcLEW3me8++OzNbfifzXWWOt9cdN1CwO45Ra98GFRqlfMoC3MwbGYMDlKiQDeLzGIMkdTgsY/McgHvrOmfSLEjuB1wRTZjqZgSoUl4e4A3YkIGaJIDgyQNp5iEa1AFqOwUFACbQAVqpv811KgyT5vfBmTcVKmsBRzEVJltIXdpa5c8qydyZ9cK6ekgiGALqjgi7QHZiQv6vDDQJ364YmovgBVYgaV0kksQAy2JtNRjqsO8mQDgGjNqnm5huSWnexAmLEQbHYxMzgPJVPDpgEIFuw6FgbgSCDYHT7D7e0glV6LKW1SbL5YOocx7AxA35TaJx6EVmkyQqqSNgJkKZNpsR9u2IJabcoYalJXUCajyQx5RDEi5mxjf713iHHfArPOn5G0uFEcqMdkBNwbau3TDuu1R6fIyq1233WeTe4tYgWUz64rubM5x/zDAYagGIAAQTaQDyjsdiLRiwqdM6MzVeoSwjSupLgFQbFbnbTNibA98PMiynMZZdahTlqg0tYloUADpMLq36jfCjg2oAiGMiDqvLXJE95EnbdZicE5TLRWqOwBNOyAjbUCWMbSeUSPXuIVIsGVqc038w/lGDOGUi7BAbsTuOwU39LnCnI1d/UR/D/SPriwcEqqrGu5AWmssTYSwUAfzGM1o4yc67xDV6oiBeKcfUyDvgXM5nScw4sQ3hJtsFBaOsb29D3wHlKdRU4czMDrrM9RgetSlUcehETO9xgXiCflLBJ8V6ri9xrYR02jp64yRplkapKoASL/AEtN+uwsMLTmJrsV2LnSBbdiBb0n/fV58OZQrVRrxYe4em5BP/YPvhDmaBXPVEvpFbVPvUB+0sw2+U4sDOqPEDHV56zLp73LAdiT7HYYIoCmmWzbOIcKSSCAzAU7gTvHMsGbKJ2GAcjnWHiGKRBYmDTDH+8SDMAWAjzAXJGNqSEHWy8odg4jUrKzc6ADc236Wt0xUOhxKnS8aoXRnSuqEIbf1dNSD1gH08wXABzNM0amvlc0auqrqUA8oOk6YLdSAfWbnEHHOCUsxD0j4dUU9OlphwF1AgmCXgAGSDpL9GJI/wAN8GWKdZz+WgLAECahWIMwNIkcogyASNzMDXjLlKTm/NQqs6zNyqbx5iAVv1xJUyzcqU9TTpqKG1ABUgEiLa9Spp2MEdAcQ8doN+Fq1CRzU3Dq48uorJQgbWFj0v2xjcSpCz06gE6GBqOAYAIYI3LpJkattUd8WKq9ViA0QDN+/nBvFyQfvA26E5by7RzGPWwt2PW8bdoGA2NmH73tbWt/a4v/ADwdkjKx/AdPT/EA9IPrioacL/qK5nda469aWWFsRcXy2qtTpjyl2P0GbIP8P54I4Qkoy/qqMCP+o5QfyOIM4/5uXmY8IvPp4lWofuFH8MQA8OTlraQADkWYNbUWZ9A9bFJ/v+mFvH87GZZNRXQtNLKvMyrpJJ0tM6YmNo7YYVg6VKXMFR6VOk8i8lqldSCLbqFPfV0wiz/EatV/FqQrtEhbqACViYuFCb9TOKNKtV1DczEW2LAQT6ACNr++DuGs1N0cX0OsmZ8u8yZMgnYdfbC/O5pdFiLrP0gGw/lgnhzcoHTVfYjyrt6b4DpPwVmgaDKWnw6roPQCCAO4E2x7j34Kpj8MCFEE7WMQAp6WkgmPXGYzkVQPiqo6ZrNHQHl5WdrabR3LCR/0nqcKU/MqFSCdIuSLxqVVMTbUon0g+uD/AI3rMmazSuBpLq0urMFRlVSykNIYEsQAOjGZJGF2SaksL4i9CA1MqOWywFYqI07R0Mgzff8AGW1bJ+IxYgnSxgWgMXVoBPzAXj0Bi2Ns3ngyMEMM7AOBIHn0ie5JiD2WDtjWtxKkCuu7EFQUJEzY2NMwskkDVM7E4Hy9RWqF/DQaLSzEbCxMLBiRzG4mOuALNIhW0yWLI4Yyuo7E3FpViOo83tiXhtLSNDAEM5jUGBXykqRYidD9QdhBxrUzqLKN4UkjUfEIbVIvYXNu469MePVRWSRq0sFBFUHmI0gsNQm2oSZgAzuJCbKZipUzCaaap4ZJkR5QLDoN9Vu898FF2WAywuhEYmCCyx/2wQY3m4m9tuGZDSHYBrsCYenKHe/NpYXBAItbvJLqZdmUaqNYh1iFKMLbf2g2ncAGYmYGIoSpOkUqa85K8qkmRrABMk+UG3QQ0RFq5m8pqr1tDkQ9UExeBrmAYDReBEGexxbc1QRBqNKsCQChAQyratflckzq9YlsLX4bU1tqpeEpJYsRT16CvzaeYG/lMkaiPQAupIE0kkSCTpYAyJHkhoIkAyW3INzvY8hwitVp66ZpuYBKh/zFsIBDAAwLTOFFDKLqZiTMwNTEnTPLPrEExaSe+DVBBJUkHuCQfv02n74zenScicq5puAwurDUpsbHY/TDVMqamTKKDqq16aW7BtRJ9AAT9MK8znNfhCpLVWdaaMoksCbh4E8qhjqO3WZkMuGVW8ShTGymrWI6akULSBO9yXMWmDPql1mzD/i4BSjTpCxLU1gbQppmJ7AvBwJnsmgzAW4CGmBaRAVbekxH3xrwbM6qqrBilTqPcDmYmeU7iPEAv2+uIeLVz47VE8spB/8A12/kftgg74fBFdz0YNbYbqQPsfphPxS2fIgSxWDeTNWQPQXGNspxM0ip3AncegHTC2nnPEzrVCIMptHdCPrc7f6YsKkydBtGtRJWqCVDlZ3XmI2+U9LAb3IecGQF1VtP5daqwMAqxVlWb7HSWYdio7YVJk2q5YaWAAYudTIvLoKsJ0lrm1z67gYacBKU6RIRXGs6dLKRuo8pIGpWi/Qk3E4VEmf4iuXqGxqVKWnRT0KvJeCrQZIDMokqNxAmcSpVoFKCqr1EqIrKWLCRELciPEMzplSY9AMAZLNVajocxSNRKiHw1KUCxvqmQZGlSBpG59sSlagUU1XMeEZJR1JqDeAjBjsYYTsRuMFA8Szqk1UJsSSQq+gAkFR5QAgBFh9cSZzM0mNOoGRoy9NW5huSdO3zAjb2xLm8zVqgsmUcVWpiGJSNQcAsAGlRGq5Am2AnypJYOoUkKFlFspqhWaJMNEwRex+qIVVTGoxbc9I/MQfeOsdPSMSZAjTJsRvO+w3nm+kjrMxGNK1JdFONnpyYiSfEWSDH1+uCMnSgE97H3+g6+h37m2KG/C20hKn6XrEz0ilSjbfmVenbCviKn8Sgv+Vl1p79GplW67y5v7euDVDeEgk3att31UlX7wfvjTO1AcxmIgg6VXVJ6Agj7KfqMQJfijMD8Ms+ZuaI1EsyClT6HdlqdPnnocV7L0tKAC+ldMkG4iOpva89bbYacczoamTv+aEW4mKZBMAzPMVNrcxPphBn6+j+2g7sZsdQgSARYAemmR3xqAjO09ZMdTAjq0wLddjtg/KnSgNyC319+0b/AEH0wPVWdTbEEH3OoEwOgNgPS98S08uyaW1qTBABB2UncxvPWbjobQR079njH8M15/NMbixVT/jjzHv7NnV8s5WY8Zh7wqCceYxYuqR8eN/xeZaZhUG+wGnV/wDH74rWVy6lAJmGZ2FyYsUAuJGw9hth5+0BwuYzBKm7kbWMrTFiSL729D0xVsjXNNbLAa7GDKr8osZBkbx6Y3PEonPKrBWJIkEgI0MDJXTINwCZtvI3tgjLBFrCnJDO5JYCxYiZEyF5acjsRvhXQruVZIDAnlXQAVABDT0Vb9RM9YxPSzDK5bzKtSTADyoQC8jYwwmbTOKHNIB9l8w1gkgBjpkajBGpiG9QFB/dwPnqPiaFbcuHuLjqVK7AcoFrGbjc4jGcqatYK6g801IbnUMrgmCLiWkWkL1jEhzuou4BUNLICZvAvEArOokj1xAZQGurphTTpyCyhr6WeRJJMlmAEGw2i+HWRpGiGIMA6SC5Y7tpEXu0uvrYe+AOFZMBCoAgsZ6SOwA8og9jtMGbPuG5cVSssdCMrmRcxde4J1aVAgRYYlUVVpgbqzKWKqBFgp0kL2MEn0nrqYYE+I6pXRrZNTOVgaQeUBlmDccx320jrgPiPxF4qOtFl0LVZfEWdc6Vpnw7/NqEMJkyRAGrFWzWQQqSlzZ1YGGI1htLesiCRYhgREwM2NcenWZcCppG5AMdboD/AJYYZOlSWqv4hopExDABbmxPcnqdunQnC40Vc0XK88gXiW0oIVo6aj27YJzecWmAKgYsGEqILNtBQxBAsDBgfWDz63+PRzn9G5kLRqUqlJ9ULU0hYUUmYgPyKAFbSV+UXDbScR8O44tNqpcglStNSSAOYPAnoSWmLRHYWX8RVko0q4Agr4bmwg62K6u5hm+o/eE884whaoVTmBYCZnmaZkyYMHeD0NsdOZ8efv12HI8UWmG1ai5WsJAkS+jSLW3DH0+uPKudHIbxu0A3IDhdhPX+OOMZnLV0Y3qBtQBhzuxtpmI6xj2jlaxmXqhgJCu9iPq1+to+tsa/Kf46zm6+q4Dx38OpE2/dgR/j7YE4XWJzg1U3RDoBco4QQUJliIBgHfqQMc0/G10BGkypEEan+5D+0Tviet8RZ0kgVa4M9VJ6WFr+vt98XE107hwRgrVHChGDaSUDaSGDhZMap0tNzBOCaudAhKY5BAsUJgFWIO0DSKew8ybi+OQ/+pc6Y/4iqPbVf7d/974Io/FOcH9uam4hyWDX3Goz1jrEYYmun1Mw0zqa2plAOthuSEFyrkgc42ifmnDDh6IGBYqwlgpKIsw1tCqJkwQSYF5383Jf/XGYD30ETBBpUT9pBN7/AO5wdT+NakBitNpN1FOOltiAPcSPQGMMNdIr8UZkZQzcwYW5ToLSotsbEHrcjpcHLgyCAunUV6DRdpYdBpBAFpuvcxzXPfENYv4q6qSsqlVWpAHckagDebESQYO+Ok5OotVGKzTDIX0MebRpOsAzKsAw8p3WZ64YuoLqtMqTZIsZEGrSAGk2m7WmZLWk4Z8OWVE21SQJv2sZvG09IM7nC7OsAoBYCF5YiLuDF+l9h3HfBOVI0qVFiLyRGxuZtHqf3YEmcQPeHZck09iA5B6bOW8swJgWnCfN5Zod4vWqOVB2HhzTFx05VOGVGtppK99Zd2v+6WUED10x7mT1xJnclBy9N/JSIVz6QGcz0l2j+4cQUP4mrquYqUyQKVEsi8rFmJalJN/1KsGOm5kRWc2vjmUYAxpAO/WTAexECN7G/fBucoeIzlhyHWRvbUV0qdyWgsATdjPXGnDeEOzhmUGnq1SARK32iTubg9AZxuM17w4c6gs3OoixBciR1JM3EdxJPzYfplOWZJGkeV4bm1FuQmCASpm+x+sFB6GiVKBNUVEFMEgqLBhpaBykesA3vg8UVXUQGTVAkcukAjR00RBjRby92xKroH7OqITKttpaqzL0MQAdW3NIYHGYI+CssKeVUDeSWsBJtcgdSInub9cZjFXHOfjb4ifL56ug0MkqStRSBJRCJMGZIaLgTG/VE3GcpVtVoPQ1H+tpEMpExt5dIgGRe222Bv2nVm/pLNFW0FSJB6xTUx6yArdt8VReIEHYA31FIv3lSNLD6faMdJPjNroeV+F1rBqmVrpXbcw4R0sbQZ7gbgcsbjCIZWlf8xSytB01FiA2ktygjcnrB9tkGVamQVUqS502LJI8xLLteIhbGR9CqGaZXVpWLwoZLcsTyDa4NxEgYYasCIUlWudkMi2qIvMkyd1GxuIBxNlkFRkJO6sImxOlmtNwIUm94OFi556kuvhkkr5WkAyAYkC/Ku/2vgzLZg1HRySShOoMRckQFJQCxDD1v1k4VVkyudpJAJdVgkjTAMOdUdjcj3npfEPE83GWPNpDEKQI5pSSAA0kX0iDvBGwONOH1RXUJU0hWu6qNgWCtFSJkbxOwuADhL8X5pHqjwSzUaUgMR5mYGXMEBVJCKNoEG5sJINuE2YLsaphY2W7hqhECCqNU3MHTG5w9GmowIIsKnlKmw8JV2t/Z1P4/StcHpnMc4YhbrqGpSQY5Vk3Nt+ggXizHKfl52pSQAaqVPT9GK3JM2nfrBOHXi8+iuMVPDpowOks24I1EIodtJPUcgB2Gvrti55ii+apgM4YMKbJZV0allmBtvFVNLWlBtiu1y1bKVqwCh6LAJAHLQqFkN/Uc5PeRMRDz4UJqZSnIMU6bqQ0y2ipqMySZMESf1YnMyY3qHKK9GlVVkVmp7p8rHxEFUQSeRwZv033OFnF/hrLqEr06S+BV51tDIx5tJIva5HsR0EvOMU2KsReo9J6J20mp4RCk+pZqa/f3wq+GuKD8JUp1HRkMssiZHKGUgi5aCYi2oXm+HMwv0rqcOokkeGpMyNTM5G9xLGDJ9Oh9MaU+HimSKaBeX8ypcvFrTc3t6CNp2sPEaC0gZK6GGsMbgG4gGZcSABO5ImZGEdLMaFlhMie83kixu0m4uDcRjbmjrcLpuRFNTU35tzEAy+8gaRJOE/FOC1RVGiky8rCopMCwhWW8EiSNKmdjGLfwatNI1BIDEMCJ2Fg1zcXJsIMxiQ5ggr4baix0qqFgS2qImJBF5JuIPaMRYo1bg+Yg/8ADssHl5XViBM2Ki116bL1sMJ83XFH+zKMJkmOUWE32vPTqd4MdXpcPzMNroDlBkLJmTaDKydImADNvLhblswKgkouoMysHUGCNJEBgSVIPf5bzOMyy+Vq/PXNM62XbmIen+qFBWQAbGPbbvhWaIYwBtGqRAiIM9tht3JtF+gZ/wCEKb6jSqFJm1mUDSQANyBBIsfbYYrOd4HmKAcMviq4AZkBMBTI1LFiRInYd8aZuBMjw5alEOYB5pnexi56Wb+I736TkwzPU1MGh4ALRIgAwApvytYTG+OY/igpKzAaVubr+YpM9rD0tfHUs4TJojSFck6iBqJEBbxI7/zmcTRrxXJPoQuGGkKH1JUAmU0kSIYah6EdPQ9KwSlJ2X2FvptaI9+lzgjjFNW4a1cqVd6qAt+qKoAYRMSLSPtgLh9JRl6Wgr5F0xsCF94jffpAjzYirPksrrahTqXKIhO1/nbp20iLD8wYR/EXEw2pXKnU4MWsCGABB3lnJBtOkRPTbI8VALvqbQpZSUVi1iq9JN/DF5iEHrNXzed8VwzhiSsk6SN1KotpgwRbYYkiE/Ex0M6g3KwcpfWhUhyIESxBj+Bw0erWZQ+klyZI1Ag6Z5AAGiPLy3JveQMQ5H4Zo1vEZvFdU0adDAR5iZsQbhNxN7zbDgcAVUVT47KTqKwJmIjkC/oBgdSJkWxrUUkZ9PGep5mDQDYGFlVaBYE2N5iNzi1ZapUOWpzp1VFXUQ0GHGoxqVgxkgHabEEYF438PxTc02bWrBdNRFUGWMc3SyPt1AuMZk8yPDSm3KaSqB0BK2USTLLtcXMbHbAdS/Z80ZYiRaoR/wBoVbfbGYi/Zkh/CsGkxVIG+2hI98ZjnWnHf2nODxPNAgiDysLjUaai8jy2iOh6GJxVa6AqzTrKjcG3m2PWYnfuLzbFx/aRTH9I5sETzLFvmKKQN9yNR+gxS8wEK8lpFoMCF77yT/hjtz451vwVVqZhVMEM8dNjcbb/AOuGeay1wQYAX5REknSZAt1gnt9ThXwlz+KpxI/N/wDkSZ9d8PMydNNCBOqo4AOq8eGSLdJ07d8KsLDy2ErYtAsehBuDblFwZ9TsG1HMwFJ/qyWgiSVFuYkiR1sYmPuk4g71COVdSgJKmQ3rt1uLAbDtibJV6aKQSQdY5YIjaYglW+WxAsLdwDDiGbZXIp3LBVGgDywGOkgXU2HqO5EAjIcJfoIuS2sk3M/KdQEEeZpP3jBfD+G62DvqdfLqJCKRN9IA1tBJHyi31xtUz9CiCFplyCV0qairtBmo0sTP6OsTY4CWgFy5L1aj1GEQitJYs3KoBFrkme0CYAmXhubc1TXrMAObxEAB0qzMQAYBgrRYSblXB901epqJPIhSCESQoYibnzEgTBLHaO+B83nYRqaLDVBDEGSAREEzYNcAfwGBq4fi6iZLMavO+WQsCRMuGYD6RptF2wX8JcSqLlH0vGoutgJspUb7sNp7gYq/xZxMGgq211AhKxYLTnQJ9SSfoPTDr4bKfgkYMNIDFzeNzq9Tc/7nBrV3zPGUQGBJD6ogEKdTjV7gEEjoVjpjm/A88jByC6haoEDygAkkC06j+mdjJFpw04pnxFROZoU6yIspF/qQbHYEySIvSuG8Sdcw92VdbMR0AYy0cskkhQOpOkWxMS103N5kVESkVkClpkkjcSYiCCHYdiCLTGIOC0QyKainURIBiwiQbHc2a5jboYCarWamPIeWxJYMB0IMOWkmIkRt03rHG+KVVcUmqPpUKwUaVF+bn03Y79h6YprpocABgTo1TZi0g2IkkmLEQTbb2h4agBqNrKBQunSVu7llgajC8gaZi5EEADCLLLWSjSbxSyAglWULqRm5xYlgARI0kG7bQALF8PuuupVyoZjpAq5d1V0QCWBVyQxI1GJJsWmSMc7bea3n56+rDxrNZhaNQMqhUFn1QbTzAybnlEQeu+2KXwnMmpVInwyqRUVGkEkkqt1PKJ1SAPNvg7NcVqvUV1pGiKiljWC6tF4WZ1KZkRMCTBB2wStFVIOhV6yFBMHc6jckW3PTtjP/AD5s+1ruzMajtYXvYA76mkxPTY9/sB4L2JMBlkEAgz6dT6egJ9jq9YAqhm5u0fTbc26mJ+l4uJAClJ1BWMEdQqwe676pN4gDpM9XIm4lkqdWzIWCkHUNMggarkA6faYPQmZxpnHao4Nw3hMdQj9Wq0RJIT25j0wubjKlxlYhgdBa0RrkkmJmCZ9fvhpVczqZQDNQRt8lSbdtv+4Yy1jzO5t6lLQ7syci008sLKGdNpNybzfrYAWDhtsvTqG6m4MiI13FgBPLMdjaMVDiOf8Ayi7AyD3jbRsPoPS3a2Ln8McUNTKvl9ABioy6psQ8AXm0kXwviQLmsiBQosKjB/CYsyECVaog5uhADsbgjfYwcBcB4XUzDcgprpWWLNpWYgARJuR0FgDfabCcsdCsgkpknIAMSyurKAfr/G+KjmMpNcglklpIO1gDFo2MpB6jrGAsNXhX4dAjFfELVX/JJ0xporcnTqjeIJJaBO+I6lWpyHVbSQrao03eL+m3vhfxLh5/D0Dq0tTFVrMf+YggbkjlB72sdsVZ8/VM87WsCSTDjleARG7SD77YuaLHxWoGpAAlh441aSR5EYkiwnceXfVOAk4XXq1F8EVhAuU1kAEjeZBsD33GPK+dd8pr1HUcxU0sAJA8JIO3rN+pwFlaucZiq5hxqAuAikWncLYSPTf7sR2L9nuXenldNQMG8QnnDAmy9Gggbj6YzGn7OC5ypNRmZvFbmYySIEG/pGMxiq45+1Ct/wAfmVBgBgwnfV4Tbelp+nripZ8BdQvMdoES09vt39LYsn7VaR/pPNMACAVPMY+RQZkiYJEfTFKqlmkkmLnzX/3746zxi+iOHCK6Xi8SOljt9TbFozTkUaIIE+KSQRC3lT6xyna+2K3kABmaZiAWmL3F/U+uLHxF5pQFkhmH/wDVYAR0vf8AwthV5J+IUSajADSYnzNvIjckTDCCLX9Mb8I4P4jLqKlD3JYrImYsIP8AlbD3IfBxqJNV1LOswoYkaZPKyHToIIGozJmASLpuJ8IfL1lBeHiZtHrbc/7BiMSdStdcdT7Yu4IWwZAdub7WA99sUvjHF21swcuBKgtcT9TuN7COh7YyllAoLNVl48rado6FSSdz1i/ScLs+swBKqBK6rEiBBHSJFgL3v0isagy2aJXSXAX5g95kzNryJPb+eGmVrh9LXCqbqu7ETPQmI6E9+2E9agG06B+lTH6tN946g4K4JQ5iSRA36nrt3Nj/AKi2KHGYPilaSqdbOOYgco5mVbSBJDE7dem1g+FMz/wiKTJTUGAix1Fre2qTPXVhNwniE1F1tpWmW6X1kQpYxAiwmxJJtAs0yCU6WYfQeSugcAQQSCdem+0Mjes9sRUlQGVVvEiRTN10creFABXVzGGERAM2OKoiVKGZaRoDMYPK0EEgQLAHsDEWPTFq4gjAaKhccxJalZlmZIAMmCxkbiTvg34TWma4udCAlGI6OxaoxJ+ckBFG8z0nE6uTWuef1cLuH1ULEITLqec3Bix0iIDdjJPuSQUXxVWpnMKbmKarpgECJhTB32Jv1j0xcviDLLTbWlMLVh5VZqK6hd207orQrWEnVvAnnGZZjU1tBLdVKtJIgWHr0MbRthzdmnXOXF4+HeKBkWjVOpFGgkp00gAOoGwmJ3seokuclkVy8Vsu1RIQxTIDEFgGWIAOrUpaDaSAIGOX11ghS0NB1ReTqO4PzaYEbQRti8r8WVCVYeDe8sWUsCNQ0gE6eUiRz8wi22MznPGuu716vmXqomUrBqxqK1J18MFSXZ+XYKoBmReTMieUyK1ok0wBbzObz30xckDbfAGU4tSdaoptqDKj6RzRpIfV+lGgARMmB9IK1dnJkINMEaGk3QkEmYFpG8RfocXxlJms7pBZgpUEAqJJ3F1URqEnYXAG52wJxPMipTZl1EBADURoBg7ckgmNViSLG14OVZZvygWcMCVS9ugAklQQRIB67qRbTP8ACqrMRKqNV5M60ud9IuJgs0GOp6tHN+EVSXpAqT+amowbE1BudhMn7GZxe+JAgHmYm2+97MZJMghtv3emHmYySMYddNIQ1QC0sJYEXjUOhJ6TB6ps061Fq6RZahXU0zpApEFiLzeLC8d5gAM7ZBqNpBn05oN7TJBvOxmLRaPgXTFMqRpYtqEhrKZiw7jvis53NE0VkK5ZkmS0bVNXmsZAG522w0+G8/4QUyp1q56m7BlB2sI0/f0wviLtw8HUFI5VyJ1+7JSMD+P0xWa+TXx5B02LaOwuY22id78s9cW+vn0o1qiMBNUKg1GFUCjJ1EAm4RoCg3W8b4Dp8Ioa9bVvEqaY5QKYA07ywJmA30nGVJ8zUAekkbUi2k9Qaxmd/wBNxiqZKlSZmpuokyD0MglWiOolb9fpjo5y6MwZKOW5VVQWd2bQJgHSRIuT2kzgShweiXJ8CgpvqZHrAqp8zDU+kRPaB/DCUxUa3DkSlRQEqviVakTJPLTEXPp/LAuUosKhM2XUt7HeZIn/AKsHfEZT8WlOlUWoqUagkGRLVdUbDYAC3UD3wFTrjxY1WLhpkXKs0/QzvbYbTjQ6r+ztAMqYMjxGP3AIxmNP2crOVYTOmtUBP96f8cZjnVcW/a1VJ4nmASYUoJNoBRT9R69oxT3pWkkWUmJJMXIO3+uLn+1RP/yWaO4DJebiUEwdtwR1ja/SjFpkmBsLLt/4sfrjtz4530TwmoVrUyN9RAk/uwZ3HX64staswBn/AJgVRcTz1ybwT/Dp64rvw9S1Zmkv7xO9zyk+/p98NuK1SUpHqagY+khmtHSG/nhVgzi1RzppatYT5GAVTpMmYPMm5nlBYiINh7WzbZmmEmlZVKUzRNNgB+k6okgnupjYWJhFBijBKaE6VUdGAB1z1DSAOovpm0YhXOozU6PMKaA6S66alM7EK3UbWIjpa5Mkjd6t+amzNNWJNGij6PMtVyzDuCkiIg7k9bxhdV/qwxWaQa6+Y02G+88rDv2gxvg5MwVelUasrORDSh2ZuXUfMQBpldxeMbZj8oV6bCQ7ppWDchwGWTsbkdvfrXMs8PxVc0KZBVJcbrAJAgGSGIkxt2AjB/D6aoFL6GZgClNXGkAbNVboLDbsd+jTJcNZMstEHS5k1SgBaWPlMbAbTsIOxOFR+F3y9Sm1QF6bGxWPMLxEybAgdZDCMUW2jq0Dw4ZpgM5IQA9FRRAUaSZ3IU3kzibJ8HpKQ2tzUQkBl0hVLAagFgqJEEapY9Sd8DZYM58rU1g8xA13F9MWW8XM7bYY5dlSmpUHQQbn5rgSZILTDXJEx0xGoWcY4PVVxUDa6Wq6EHzW6TDNckA9oAFgcy5BBNSiWJAICqV9gSfL9+gGwxYyrMo1LqB+UmZ1AHm2+h7kWwpTL1EEKVdJMVHJkjc29NrG9tsRfPD3IkKuhORbEETYgQLyZtb2tYYqHxdwPWVr0VIreJpdQYDWMkgHzW6XIMx2sGU5VAnb1kz/AJ/T6dMecRprpBqQQJFhYm6qSdrE/cjpOBfrmmTyIg62GtmIvJIgSZAGqO/Qkj1xtQyANQKlSne66mKgiTKkxKmRcHv6YffEXDJXxASa1NQ4N+ddzI7rFoINrzIhLkGIAapprUXAaoJP5ZMoJAgAySbAmwiDioc5LKkBmytRgwAZqLsxjtEmNpOqYMR1taeBZfxFFR21IxOmlbSvRlY6ZIkbQNl3FsVipV103WnUbxKDShUbgkcrEbggg7dFsYZsH/CvFoq+HpUJVuumY8SBpBBvzKCJ6lUmIIxBesqyhSLCFBWBsJvEXANxFxfvGIamYCrNwdQmOwIJA2uANXsPTAVesXYqhACw4LK3OeYMszMbgQOtrXxBxOlV1qRVKqGOrlXoSCdIBbdYBsIWT5owwa8VziCnclXV9JMWggObDsrAgfun6q80wVdShlD6mIMFhJRRJjz8gYz1aNhjypSpPJ1B6YsZ2INKreNtxAHaL49z7SCSDzMwGmCLjlIF2giN8AqqVG8FSRGl107ECEq6SYExKn+UXnAXCVZwCdw4AHQzJMADsTft/E3itNhlEsBdVMiSQVr9ASTIYA2tAkCLxcPzE6KeiPzVIeeUgsLiQSD0A3MNBvgLPV4mlbwGqsZDFGmTzBXKRAnyyL9MePWo2AqK5JWeYArcGDbptfbALUtJSJDGuGj08Kss+9wOnTfoJl3ZcxWjl1k2QnSQwDyDJOxJudziKdrxBQNJqWEC7L6g9fqbdBgXM1fEyraajQ9amrFTf+qYsLHuJHUHaeqbOFudJgms5J33Wl/Iy307YkDzRYIt3rQABGkhRBtN9Le1umGICLLTchQd5dW384BHW8kG1m+uDKVJgAdjLAGSdriYtA1EYHo1RqYvB0rAMXgCmZI/u9B7RfDbh5DsqltQlp7eYRtvEdf44o6n+zxpyrNEaqjH3gKpP8MZiT4EUjKwZkO09TNiZPU3/l7YzHKtOK/tNog8TzQ0gRDXP7q3H8/7xxQKj2Pc+v8AO+OhftRAHEcwesiNjJNMb9uUdSOnvjn9QCZ2jt7d/tjtPHO+j+AOPxNMjcM0A3+Ux79Pthpn6n5cBTKurCxYf1QsRe3L/H3wk4Up8ZQLGSRHcKTbvbF44JlQmaa5gqov3CQTHrJ/3GJV5IM7RzEKyUnpjdRqBgdt5gQGtb/AVeISxLASWmotQShPeJJVot1n7Y6hlUC25TBkSNv0+x1Ai0CCvYzuOH02KuaSFm5gSqyo6bC1z362tbBXNVyYdRK113KK1NmViObXrCywn92fXF24zkakeLSMtpUwCux0jlAuZVgdwRBIMnD6rlZVC87hgDP6b+kQSD7DGroi0KQBErTVNOq4CgaQeX9MX9e+KKNlqRQKUB8RgdT6dJUSLEkm4JaykHYEAycMgdNKFJYlCxG+rw3OoHVIhtZXa0E7ycacQy9TxdVIAi5dZAv+pZjebifX3JzVEKAQLrTrI+kSAXpNV0i3pHa3tgB8mjtUZXbkHMpdgToMG4PaTzE36mcPHIJX0EgT5V+Qe+mGN/nm04AyiSiU+XwwFExLEAWBafLsSNiQp+XEhrxPdmgCYnoAPfpgGlJgVIIsObaZ0mdJExDcwP0wHnV5gNR0CZ0yJaZfUflDeYX+Y9hgjKwjKtzci4jUdO4HY8zD0tgapmNLNqKi0MTPmBYMb7WCkE2viKiy5IZFY9DG3NG57gRHtqBxNUzGmmNTFSH0Egi5ay9NzyxvzDbAwhnVxHM2lWYGdMHbbmNgCewJ3IweaSl+by1QUMA2MEqRbdTcE76VwCmudVVCfOKb6gd7ssT2GkbdZvtir0abUX8MBCFqKqFpRtLNIv6hjcWBBsTi1/hGaQSupVAYDWdJ1NAkEE9Dv1OK/wAbJoZik9S9NiDJLNdDNgRY89hJ2vioi4cdYVXrLSNMkCEUHV5eYwBaVUqO02wctfTLEEin+brg2lj4iep1g3+UOJ6YX8LrqjFD4VSlqKh2pkkG89DK3IsYv7xvXsK6amqCqhCeEsjUAAxhZgRpBk3+0BdxmiXbppHS0Y8yJLG5adIZSN5OmT1E+XcfL6mYuC5nxVFax13No2MG3QTOKn8RcWBkUnZQiaVdWK6jPMJXzLAUfcn5ZYasSVGNZ1qTPKYIIELIBHod953+q7PcZVCabmoNAKkeHI6AXnqCDHqD6YA+HOLfmrSYiX1kDmMQohRq2BILRf3vg/i+WNWqWCkwgQeW8FiW3n9K9zHa+FA3Fa2qkUSH1NzGlAsArKbTa194j1GM4TWYKARoN9RNJiBFt1cnaYY6fqYBIyuQYQomCIBZljYQDBkEwLjr74bUsqs8uoEDq3MLm15VkIJHpf6Z1cAvPiUVNcsz15GtdBCrSq6gbQTLAatpItbBuW4SVao1Rai1GBUyhYeUwQUJUEg6t99Nh1LGRHi09aActSFKyAALkDb5lEf+cMqhCmQsDurOqj3AntO3fptDFK4hRCVaqsSQwDTdegJMMe403PUDoMYtZWo01BUkVHOogXPhKADFgRM22tiwLw1s3UJp06zlUAbwkTodlqVSlEjbY1Osg7DX+gaWUAqV8rWpIskjxKdVQI0nUtNZ2AEA3g9saQBlPhLN1QXpUhUAA0y9ITYidJYEGe8AyR0GJsz8LV8sTz09cXCsWifNaFBO3Xp1w8z/ABKs1NvCra6TeVKemiyqYCinBAOkXu0t0G2K/ka9UyNdTTJlWJn7NMes32npEMdN/ZvUJycnfxHG2+ltMibwY6373xmJ/gkRlF6yzn71GP36/XGY5WtOLftPqn+kMwAdnG1wPykiy/NFu9j3xQK4vYDy3jv/AJ7Yv37UMrq4hmmDbESNisIP/qZtIne8UPOrLkg23n6CfXHeeOd9FcCWcxTG5Ib+CNA/li8cP1tWMEKTUZbgmQKc2jv/AIG1jij/AA2wXNUydpaf+xv88WHildkUVEO1cVFKi5/L2P2APYE4lXnxbMhm6g1eJTHmUwrqYta5iVDKxmxJOnpJeZXigKnUhTSOUBgwgCxICi4DSbEmZtAGFWRqpUQVBtUUnrtrYifaScb5WmNOnmiBBkkiNxcHYFQT1DYqp+IZm+kLDBYJM2EWW4IJNwYMXJ7YRpXPijUxHiQFIAPMFkE2I5lBueiDbDelS1APqLHTpM29ASO52PtgWtkdasANLbqTbSR5bDpeI7W64DysagEBwf7on7A/xE4io5glc2HOlvNJvGuaaERa4Lff0MeZivNEEnQSBG1jIHtIYgRiEZcrQqPJbUacSxPItVdydxdmA9fWMBJkwagMcr3DAmxMGHWJIneDH0g4jp5QqaYZletGmwLCmpnxHub1SuoAdDJk9I6kSSGksP4XnTEm/pPSdryZRDSQuAASGCix3MkyepEfxwB1KqvjOATytF7i4U2j1v8A6YziGSQ1WJUEki5vJVVAHpA0j74WfDGY1BqhMyDVaN7Lew68sAb7YaU65amzsfJe4jlB5juDOkv/ANq74ihGeCDqsIPuJj+TRPY4MOaFTVTU84AaNXUTYmT3mDa6+2BmpgEKg8QkGFFgqk3kzAUXjY2AG048/AsjJrIlXDLUDSYuWRrAtK6iDpANhM3NRmZCMySgUOWSoPKSZc6h12ETcSBYEHCXiFbLoEpV21prZYNwvLCuANgQUbc9e+Jg7krWWmrF9Sw5ClhpuR10KQywL7RETir0ldmBGlQygEaWKhV0g/Ty2DTf1wS0TmHoXNJayltUSyBXG0MAQR1IO+1uuNMnxMLDMhIW6o0gMuzKW2G6mTPlH0hoZVGLKDLWFwCVOk3nYLJgwYMr2EsMvQdW5oDAGxMqCQIBgRHSQDJGxAnFQVQIGXCaqnghnhAp5l8Q6ZgjuDzEiYFzGBDw5y9QxLGdGogixWQwCiTDTNoDdIs1/D1C6UQAlXUFKk8yWIOqYACwGkjpE3E+fHGSGTTLrSzNOrUOoFaRB0wFmWBJLHyyYkTa5iatLaPCmXOUQzAk3IhgYDEAXAMW/wDOL9S4M/Qhrkb/ADCPtYyCYtPYnHPvhHOa8/lHqGy1VLszTboT2An/AMY61xYU1quwrUjSZpGmopYHeCuw2t9uts9et8wqXIgedFYDppH2OoTJtfp/M3LNA0ESpk6RsdiCZG4KqSDPdTuF0/EIAYam8Hc1VWxNwQQTME3ncHeMRNn6AYIagFr2Y9DsUBExJv6gggxjLTzMZMM61FZlKjSrFmKgEizLMC9uWAfXGi5+ipZqzVG8EwKKnQXYjdjuqAXnqSI8l1ScZ/EEHL0jVsCLlFWf3j8xmDEwBAmCWGrZWsGlqTAliDNYVV2IAVvMFmCQYF7Y1jFqyZPPUs0gPhpSIt+UtZXF4EOGE7fMDgOrWZGYVAtRV3dQJSwP5gW69CHXe0gb4W53OCnSQOSzAgmmjEkr+/4ctoW5IBUtpA2JxjfhRUVteWlllHZQoKb8sroEWGkGwmTY4Dyl5dCkkXNKSDqgeUMOUgwSp36HuVtDMVIbVScdFYMkiBInuOw6R02w1fI0HZQ6tSazAo2gId9QgaXg35Z2G4xrnskSxek2q41mm1rjrTYadVplSAZ8owR1P4GP/BUz+osTH/UR9DAGMxv8Gf8AsqIPQEdOjHeLTjzHKtuIftOyxfiuagb6LbajpVRv0v7HFQzbjeBpK9LEb7p03Ntr73xdf2nal4nmG1WLLYyNlS8R6RPp0nFJ8xZemnoOo2j73npOO08cq34UfzwZ6OfT+rbr9vviwq7CmjwNRqAgTpH9UZ32umxtiucMoEVqQ/UwFo6wCI7Rv9fXFmrqWphFHlqwAAJgqRMG2zsB6qcVYafDfG6KUVp1Cy+ENBcqShIMxq2E9jG4w+FLUJBAMWaLEg2naViR6bwYAxV/hHM01p1WdhBcM2rQFkoszeFlpAHoLYkqItLmoVnoRcKVLKYvAAYz1FhI+wwJVjyYOg6plWMqRdbA6T7Am/WxFiMSGmRYAbbD/PthEPiMQRWHMBAbLuBG5MqxELIgK2qJMFTY7f8AqgOAKVMs8QDUZF6QZ9QD1iY3wXUmdyzNKKV8QamXUsq6M0kFdjFgYJ2U21RhenFKyrOYoPfSIGnQumojM40y19KqA236+axGazlVmWpoKmnzAuyqrCwcLpBBkMAZMAxe2GNLw6rLUDhoUrqUkBC0SCJmbA3AiBbrgBaSUwBDFgYhVUiRNgxvEbXF56dc4qS9N2gjShtBgAibAb9LekQes1fTTZRUK0qj2V008x2uNj9bi1xNw+LkN+U1Y6P7SF0bE25vKNrze0SJIFjOD1SFMgBbgMbCAxOp3gQBItGozsBOGlNNWhkenUI3AMAbjSpJKgxPmK9d4jCXJ8XomolImQRZt6Y3hUYxJ3GuJJnbo4zPBaLqvJ4bDZk5GAuO9xqncbrIgzMtC/I5eqFFMF1y4eWJVQQF6BQ3NewqkAbaQxMEji+eApOERkhG0VWAZSQdV1ny8oGo3EAxy4rHE85mXq1KVSswNIfKABdeWTuSQdzEe4sfwz4qy70VSuQrFdLBlaDI0kyAbEG8kbnFTSnivFBVALkrcLTA8wErqdryAdP1jDfI0KcLpqL+kLVb+skiCNwsQCAwE2BIgE0XiYRKzCm2tA3K0m4jvAM3ifTBNHijAKYW3W5m53ANj9tsDXUKPCKTUY1oKhg6pBLMNIYBZWQI2kbCw3BtDJosDQNQmOXnuCYJ+bYmCDdiRtjlXD+JnVswi/KT9rGwBO0evuQfiGorSpbrExGxAsZ6fePtLK1Oo6jVqakIZFKkEXUFZIgqQQZ9j2HTFF/aTmiWpoBYLr1KIgkkRG8AKsehF9sLavxLmGFqr8qk+bYxvtAE9LeYdsRnh9espLFyGglm1HrAN7k+jRaO2Ehet8Q8D1LXpOqk6QrASu8BZA6XNpm2OxVa+o72k2CrpvtaI3K3/ePY453Q4PTo6AarLUKC4UHSZnVJIXTIiJ6dOtqfiHiKScxSULJIRdQa8nmSo1jJvaTF8SrzcNXzF51s0bSYgm5JAaQCCN23O/TCji/G6a5dm1ouZaPD1sNVzOphfRyl7k3KrvsUvG+MGgqaAjVKurVUkuKYGmdKMTBlp5p7XMEUSrWYm51N5uv6Z6m9vScJC9L5w3iVJ005uvSq2gKHYIlxsiKqjZQNU+kRGDKlTKLoDBFFhD06jxIAgjXtcbgebtfHNlBN2MTcfqFpG3T1wXwvL+IwVjGrmJOokLuzki5gD6mB1xrGNdCbO5fSadEU1LTLqGp6IjmjYz0XtJJsQfaXBaACwzFQ2oa3000J+bTYfYbn2GKy0CihRXiqzMJOtgsGxJEmysY/6h6l9RrkBaj84FUKQNMCagRiehIXUQQBGkk3Nouoc5nWpwmVKtSF2LNZSbKgJVAQTYq2sA9jiThtDM5nVColMkF2pxTDRIAaTvYj1IkeqSpxFKVQKQQlqgCjVDapBYWHYgXiL32sXC/ieQ4TS480nUHiL7lSAOhBYXNrYDqnwFH4GkACINQXJJtVcSSbknud8e43+CH1ZKk0zq1NJjq5PQCT9BjzHGtxxL9qQP8ASWYYSTqCiZmyDrPftt1xTqymLWJ37QOhAEev12x2H9q/w8fFFVFs0sWIkTIsT0iWI9D745lmeGMhAdYuBJsL39tj27b4683452IcijGqukQQexiSSGAjuDhm9fwgjE8ulSx7EVHE2BuAQYjtiHh1ArWRtJgXgAk9rW2uBvucTcRZjSggiDElewuI68tyPQ4pE/CqgdquknU1WmFlbkBrXgkdAfWd74e0OHGpS5CrxIGqo3TzBEixgTHWReL4qHC854DT5lIiFZZNyAR7MDPsb4Z8S40FSKKFSzz4jDQVg8oAEyTYljJsAZ6XQZmuFvrZvDEbLAYltUBXZTtIOotNoPbEtHIUabkjUxLA6lVWSmY1NBuQSNPmsAQQTcYQ5WpWB1qzqxFmu0nVAgHuY+l9sbioyhglWQ9mlhB3YzBkXJ9YP0w0w2SoC7qKwWDoI1qb7jqNJU2tAYAjoBhJ/SBVm0s6sGIDpImDzTcHRIN5v1EnAdbKiSAyQWYgAmO50yJO8CTMGcQ1sn11A2kb3kTBE2O1vX1wVL/T+ZfX+bUBKzygAwN9gDe0kdJ6YDpVKZ8/WZlpO179Sfaf8fcvTKtJH8Y7xJixsDgoVKRYaqYg9iJ29979I3WZ3wZaZuohUxReGHnO03gry+se49cRUeKVlUL+IfTbl1sIgzF/KP8ATfDFYYWDmABOldjEbTHQfXvfE1DKsIhGiO4F9p8uwjcTMe8NMV+WkmWUNuxklov13wNWknaOgAuOm29zufU4umb+Dq9RPEDqzE+V35j0Gm2mNhb3vjXhnAaahWrOFlhYlFMCDJV2B+wPXDTKqr5BgoJVgT039FAj5iQwj0xC2UaY6CxI2679B7Y6NQy+loohXEzrkMukFlkK1gSTcE9/fHr0ENNgopmZFxT5eiGA4UXJuFgAA9MNX8qVwzh7EgmADc36dyAJPedreuGNPL0yoL+IQsg6QsSdjqJgsdtMAm3ezzM5dALJqiVLUyu8SSFUspie88q3OIxk1fVD+GYgmBDAAWCtzkCSdgLCSMNXGU8vSVeWEaCS1ZoZbauZSwgTHrYxNziM5V2YIHp1JHyQSRB+WYtO5exgGLQdksnSYvpfUVEBqatOkxAAQgWBIt0MdABh4Xyg06itzNpYgMJBBjUCZgzc3C6hYjEVJQVgPCK1kDElyqVHtIBVCHLEQDblE2mZGJqNEDV+fpaAzBwwIJglhri0AiIHUjtgfwXE6RSKnnOovr0geWRNidwoIGq0QMFUqJO6TYeaDPQEgAENMHSQImNhgQs+J1tTNR1KtrXUApJhaRMMLEgxyxIHvisUsiNJvTflAkmOYuthfcWvaxI9cW34sqKbAQ4XXAVhaTsTY3v9QOhxWKeUOplhTa1gpAJtsN+aLG21xuiUCMuxluYsbHSLx12MfuwfSJwTTcU0IksGKiLLKK3KNvMTpYxG24jGZcrM8ykglTqkgQTBnc7/AFMz2n0OyhqioywRLEDTe0wJN5E3JAOKHWWydU00pindFl9Y2KzUSVAkE6wQD+8IwZxXI0vDVEeoTTM1quguA21RWE6SoYu+qw5yBcRg7K56n4JBraqqhRNXV4UlUW2khmMKZ1QBA9hpTqK5k1lKg6gApU7NqI0tzWIkNYr0EahNRSs3w5wzu/MNek3BgnUA0xBWxb1BXacMOA0NKFzfUSqwZ1Rd+nlCiIjr0izKlk1qeM7/AJdPMFWBW4UqdSsYJKzLahA8/SDEmVIZwqbeRF66RY37sxknr9MXTHYf2ciOH0oMiakGZt4rxO94xmGXwxkzRytGmRBVBI2ubn+eMxwt+ukM9ANiAQdwbg40OSpxHhpFvlH+WPMZhCtvwlO/Im/6R7/zvjU5Smd0T/tGMxmNQgOpw6kRelTuL8i+npjxeGUeb8mn1+Re9+mMxmKN6nDaMD8qnv8AoXqb9Metwuj/AMmnex5F227Y8xmJQPT4ZRO9GmZInkXowI6dyT7k4FzPC6P/ACaflHyL39se4zCKiqcKoBrUaQ/uL39sR0+FULfk0tx/Zr3HpjMZijSvwPLav/b0fMP7JP8Ame2CsnkaeoHw0kK58q7hoB23Atj3GYiQVQyqW5Fuyzyi/wCY2/fYfbHtPI0jTJNNDKdVX1npjMZgPV4TQ38GlMNfw16aY6eg+wxDT4RQLXoUjzdaaH9A7dsZjMUCZzhVBlUNRpEctiincEnp3AOBaPC6C0+WjSWdUwiiYBjYdMe4zEAmX4RQ5T4FKQtj4aW5W2t7YlbLJKroXSNhAgRtA9MZjMUTZ3IUhk4FNAGPMNK82+9r4i4Hw6iPHilTF+iL3Hp6DGYzEqNjwyi0FqNNibklFNwFjcdMQUeFUAwijSHMNkX930xmMxUQUeF0PEUeDSjQbaF7t6YJbhdAuZo0jy9UXt7YzGYLEub4Nl5QeBRjSbeGkbj0wVleG0QVApUwNIFkX/L1OMxmCC24XQhj4NKe+hf8sZ8O5GkrMVpoDJuFUH5esY8xmIp6cZjMZjjXR//Z"/>
          <p:cNvSpPr>
            <a:spLocks noChangeAspect="1" noChangeArrowheads="1"/>
          </p:cNvSpPr>
          <p:nvPr/>
        </p:nvSpPr>
        <p:spPr bwMode="auto">
          <a:xfrm>
            <a:off x="173038" y="-1447800"/>
            <a:ext cx="4038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AutoShape 8" descr="data:image/jpeg;base64,/9j/4AAQSkZJRgABAQAAAQABAAD/2wCEAAkGBxQTEhUUExQWFhUXGB8bGRgWGBgcHRseIBsfHhsfHR8eHiggHRwlIh4aITIhJSkrLi4uHCA2ODMsNygtLisBCgoKDg0OFxAQFCwcFBwsLCwsLCwsLCwsLCwsLCwsLCwsLCwsLCwsLCwrLCwsLDcsLDcsLCwsLDcsLDg3LDcrLP/AABEIAMIBBAMBIgACEQEDEQH/xAAbAAACAgMBAAAAAAAAAAAAAAAEBQMGAAIHAf/EAEMQAAIBAgQEBAQDBAgFBAMAAAECEQMhAAQSMQUiQVETMmFxBkKBkRQjUgdiobEVM0OCwdHh8CRTcpLxFjTC4iWDov/EABgBAQEBAQEAAAAAAAAAAAAAAAABAgME/8QAHREBAQEBAQEBAQEBAAAAAAAAAAERAjEhEkGBA//aAAwDAQACEQMRAD8Ae/EXHa5zOlKj01koFVo2Yie5mAZ7A/VFR+IswUOqtVnYc7REkHUQJESvNB/gY1+KKp/EZkMA0Vm06i4IiSANLDa0fXbcQUSpBhWUESIcgzAiZgmARMiRa+Ocjoa5fjOZd+WrmI1EaSxm4YX6Agwd+15IAY5bi1fwiTVedRWWYyLapPWB6+vYYqRk6tcECdQIBUgkeYMxLC6dNyB0wfkcyiqNRIbxCQ3htGyQW5VCsCs2tzAgWww1Y8rxmpAl6ljDc7HUdhHUHpA6gx2G1Ti9eAdZiRcMxBBNo+w+56YRmpTdxzMzSeUrdjBFwdJ0kme5O19pKlRNA06CBBUkaSWgwOYAsSAFgSPtiYun1b4jqDUBPaZO+iYuD69enrOBcz8QVgl6jqQSCZHLEnteYA672wE1Qu0KZYGQDffzRDb77HttiOmxYFimxWAq3uCSYJERETPVu+GBzluN1oSarMzMZgT5UUkAR1Ld+gHXBq8fdQPELA+ig2iJHJe8EWuMVvMICykRG4E7FokE9vKB3jvgupVUqGKw4vseW3rYGQJmIHQRhgYZj4mqiqyAxC7Qpgx7XG/8PTE/B/iGpU8UOwlKRcWFoIBO3v8AfFN4hWK5pagMrABGpASCigkKec+YH1j0u1yh0GrES2XYSPUqT9DIw/MNXjhXFQ9LW1mFiOxJt9PX3w1nFDFaGgG1j7yJv9D/AAxY+GcVQUgCSStj/h9NhjFjUojNZ0iroX9DEyLTAK+vv7jEdTiBFCs0gMgME7X8hI97fTGgI8SrU6hmW/YUgf42P0xJmaKt4dN7631EWuACftP+WCBxmqq0KTM0uQSbATNxsOgP3wt4rx2omYZVaVAkKAvaN4m5v9sS8TzmppG2plH004rfmrMfTtbpHSbXxZCrXl+OOGqKyglWAWJFhaTbqdIHq3bEqcZbxaqaQwDgLB6FC9yAQbCekd9sLsvlwWrqoVmJ2L6YOr7nYn6/fV6B/wCIO1RtQCpBAHhIJk8uhRG9pgemLianX4naoXanTIRaYaakBY1MCT1iwEidj743qfErrpLUgqEgBtYOqdOxFtmPfY9sDHLmm9QKachUVWckDSLqu8lojr8vW868VpEg6oRiLhmVqclpsRHLEkr2AJnE+Gjc58RcjFRB0nSIkyATebf7I6YnocUqBZZSwCpLKNmI5hFye9hEDCR8gTSqJI5QwJnppFxvB7E9DedyVRcvl2QKAWQOjNCnaRqk9pGodD0xc+GtB8SvqbUeUH5bbG49Z2/nbBifER0ld2C2c/N2JA7+ncYqObua1iJdrHsWFt/cTtvjbL1IVJBYK6mA1wodWYdxYGwk867Ta4aumS4q71AsCCakbbAJp/mbeo9MFZniBU0DbRU8xPSQNJnoJPXfFY4U8is6LUlWdgalVxCLTpsVGk2Y616dMa57joRbZaXgqjOwcghihjULCRaAJjbpjOfU02p/Eh0FmAswFpj5pg+pX+OGR40oK610q6hlYnoYF7QIlZvbUPWKXlFVlKywIWo5AIgaTyzy3sQbzuO2C85xNstVpaAjKcrSBDamiSxa+9xFpNgPY3F1YMzxsrtBArMh38ovI/zwxpZ5fDRyQNcR9Tiq5YZdlK/iQElyoaFg/LGtQxUKYJM+XHtTNUFel4btWZW2WIJAHlaAhAOq5O4gCcT8mrlRqalDDYiRtjMAfDykZenJBkSNM7G4n97v6zjMZxdrl3xHU05rOECYrFSIktqCEiBB2IANxzHeIwtqN/ZHnlnTuV5Zp6+3KN/8cN/irL6s3mdRZU8QKQJ5v6tg0COWXiZBOiOhlNUrEMlOpHka6LYxcLEW3me8++OzNbfifzXWWOt9cdN1CwO45Ra98GFRqlfMoC3MwbGYMDlKiQDeLzGIMkdTgsY/McgHvrOmfSLEjuB1wRTZjqZgSoUl4e4A3YkIGaJIDgyQNp5iEa1AFqOwUFACbQAVqpv811KgyT5vfBmTcVKmsBRzEVJltIXdpa5c8qydyZ9cK6ekgiGALqjgi7QHZiQv6vDDQJ364YmovgBVYgaV0kksQAy2JtNRjqsO8mQDgGjNqnm5huSWnexAmLEQbHYxMzgPJVPDpgEIFuw6FgbgSCDYHT7D7e0glV6LKW1SbL5YOocx7AxA35TaJx6EVmkyQqqSNgJkKZNpsR9u2IJabcoYalJXUCajyQx5RDEi5mxjf713iHHfArPOn5G0uFEcqMdkBNwbau3TDuu1R6fIyq1233WeTe4tYgWUz64rubM5x/zDAYagGIAAQTaQDyjsdiLRiwqdM6MzVeoSwjSupLgFQbFbnbTNibA98PMiynMZZdahTlqg0tYloUADpMLq36jfCjg2oAiGMiDqvLXJE95EnbdZicE5TLRWqOwBNOyAjbUCWMbSeUSPXuIVIsGVqc038w/lGDOGUi7BAbsTuOwU39LnCnI1d/UR/D/SPriwcEqqrGu5AWmssTYSwUAfzGM1o4yc67xDV6oiBeKcfUyDvgXM5nScw4sQ3hJtsFBaOsb29D3wHlKdRU4czMDrrM9RgetSlUcehETO9xgXiCflLBJ8V6ri9xrYR02jp64yRplkapKoASL/AEtN+uwsMLTmJrsV2LnSBbdiBb0n/fV58OZQrVRrxYe4em5BP/YPvhDmaBXPVEvpFbVPvUB+0sw2+U4sDOqPEDHV56zLp73LAdiT7HYYIoCmmWzbOIcKSSCAzAU7gTvHMsGbKJ2GAcjnWHiGKRBYmDTDH+8SDMAWAjzAXJGNqSEHWy8odg4jUrKzc6ADc236Wt0xUOhxKnS8aoXRnSuqEIbf1dNSD1gH08wXABzNM0amvlc0auqrqUA8oOk6YLdSAfWbnEHHOCUsxD0j4dUU9OlphwF1AgmCXgAGSDpL9GJI/wAN8GWKdZz+WgLAECahWIMwNIkcogyASNzMDXjLlKTm/NQqs6zNyqbx5iAVv1xJUyzcqU9TTpqKG1ABUgEiLa9Spp2MEdAcQ8doN+Fq1CRzU3Dq48uorJQgbWFj0v2xjcSpCz06gE6GBqOAYAIYI3LpJkattUd8WKq9ViA0QDN+/nBvFyQfvA26E5by7RzGPWwt2PW8bdoGA2NmH73tbWt/a4v/ADwdkjKx/AdPT/EA9IPrioacL/qK5nda469aWWFsRcXy2qtTpjyl2P0GbIP8P54I4Qkoy/qqMCP+o5QfyOIM4/5uXmY8IvPp4lWofuFH8MQA8OTlraQADkWYNbUWZ9A9bFJ/v+mFvH87GZZNRXQtNLKvMyrpJJ0tM6YmNo7YYVg6VKXMFR6VOk8i8lqldSCLbqFPfV0wiz/EatV/FqQrtEhbqACViYuFCb9TOKNKtV1DczEW2LAQT6ACNr++DuGs1N0cX0OsmZ8u8yZMgnYdfbC/O5pdFiLrP0gGw/lgnhzcoHTVfYjyrt6b4DpPwVmgaDKWnw6roPQCCAO4E2x7j34Kpj8MCFEE7WMQAp6WkgmPXGYzkVQPiqo6ZrNHQHl5WdrabR3LCR/0nqcKU/MqFSCdIuSLxqVVMTbUon0g+uD/AI3rMmazSuBpLq0urMFRlVSykNIYEsQAOjGZJGF2SaksL4i9CA1MqOWywFYqI07R0Mgzff8AGW1bJ+IxYgnSxgWgMXVoBPzAXj0Bi2Ns3ngyMEMM7AOBIHn0ie5JiD2WDtjWtxKkCuu7EFQUJEzY2NMwskkDVM7E4Hy9RWqF/DQaLSzEbCxMLBiRzG4mOuALNIhW0yWLI4Yyuo7E3FpViOo83tiXhtLSNDAEM5jUGBXykqRYidD9QdhBxrUzqLKN4UkjUfEIbVIvYXNu469MePVRWSRq0sFBFUHmI0gsNQm2oSZgAzuJCbKZipUzCaaap4ZJkR5QLDoN9Vu898FF2WAywuhEYmCCyx/2wQY3m4m9tuGZDSHYBrsCYenKHe/NpYXBAItbvJLqZdmUaqNYh1iFKMLbf2g2ncAGYmYGIoSpOkUqa85K8qkmRrABMk+UG3QQ0RFq5m8pqr1tDkQ9UExeBrmAYDReBEGexxbc1QRBqNKsCQChAQyratflckzq9YlsLX4bU1tqpeEpJYsRT16CvzaeYG/lMkaiPQAupIE0kkSCTpYAyJHkhoIkAyW3INzvY8hwitVp66ZpuYBKh/zFsIBDAAwLTOFFDKLqZiTMwNTEnTPLPrEExaSe+DVBBJUkHuCQfv02n74zenScicq5puAwurDUpsbHY/TDVMqamTKKDqq16aW7BtRJ9AAT9MK8znNfhCpLVWdaaMoksCbh4E8qhjqO3WZkMuGVW8ShTGymrWI6akULSBO9yXMWmDPql1mzD/i4BSjTpCxLU1gbQppmJ7AvBwJnsmgzAW4CGmBaRAVbekxH3xrwbM6qqrBilTqPcDmYmeU7iPEAv2+uIeLVz47VE8spB/8A12/kftgg74fBFdz0YNbYbqQPsfphPxS2fIgSxWDeTNWQPQXGNspxM0ip3AncegHTC2nnPEzrVCIMptHdCPrc7f6YsKkydBtGtRJWqCVDlZ3XmI2+U9LAb3IecGQF1VtP5daqwMAqxVlWb7HSWYdio7YVJk2q5YaWAAYudTIvLoKsJ0lrm1z67gYacBKU6RIRXGs6dLKRuo8pIGpWi/Qk3E4VEmf4iuXqGxqVKWnRT0KvJeCrQZIDMokqNxAmcSpVoFKCqr1EqIrKWLCRELciPEMzplSY9AMAZLNVajocxSNRKiHw1KUCxvqmQZGlSBpG59sSlagUU1XMeEZJR1JqDeAjBjsYYTsRuMFA8Szqk1UJsSSQq+gAkFR5QAgBFh9cSZzM0mNOoGRoy9NW5huSdO3zAjb2xLm8zVqgsmUcVWpiGJSNQcAsAGlRGq5Am2AnypJYOoUkKFlFspqhWaJMNEwRex+qIVVTGoxbc9I/MQfeOsdPSMSZAjTJsRvO+w3nm+kjrMxGNK1JdFONnpyYiSfEWSDH1+uCMnSgE97H3+g6+h37m2KG/C20hKn6XrEz0ilSjbfmVenbCviKn8Sgv+Vl1p79GplW67y5v7euDVDeEgk3att31UlX7wfvjTO1AcxmIgg6VXVJ6Agj7KfqMQJfijMD8Ms+ZuaI1EsyClT6HdlqdPnnocV7L0tKAC+ldMkG4iOpva89bbYacczoamTv+aEW4mKZBMAzPMVNrcxPphBn6+j+2g7sZsdQgSARYAemmR3xqAjO09ZMdTAjq0wLddjtg/KnSgNyC319+0b/AEH0wPVWdTbEEH3OoEwOgNgPS98S08uyaW1qTBABB2UncxvPWbjobQR079njH8M15/NMbixVT/jjzHv7NnV8s5WY8Zh7wqCceYxYuqR8eN/xeZaZhUG+wGnV/wDH74rWVy6lAJmGZ2FyYsUAuJGw9hth5+0BwuYzBKm7kbWMrTFiSL729D0xVsjXNNbLAa7GDKr8osZBkbx6Y3PEonPKrBWJIkEgI0MDJXTINwCZtvI3tgjLBFrCnJDO5JYCxYiZEyF5acjsRvhXQruVZIDAnlXQAVABDT0Vb9RM9YxPSzDK5bzKtSTADyoQC8jYwwmbTOKHNIB9l8w1gkgBjpkajBGpiG9QFB/dwPnqPiaFbcuHuLjqVK7AcoFrGbjc4jGcqatYK6g801IbnUMrgmCLiWkWkL1jEhzuou4BUNLICZvAvEArOokj1xAZQGurphTTpyCyhr6WeRJJMlmAEGw2i+HWRpGiGIMA6SC5Y7tpEXu0uvrYe+AOFZMBCoAgsZ6SOwA8og9jtMGbPuG5cVSssdCMrmRcxde4J1aVAgRYYlUVVpgbqzKWKqBFgp0kL2MEn0nrqYYE+I6pXRrZNTOVgaQeUBlmDccx320jrgPiPxF4qOtFl0LVZfEWdc6Vpnw7/NqEMJkyRAGrFWzWQQqSlzZ1YGGI1htLesiCRYhgREwM2NcenWZcCppG5AMdboD/AJYYZOlSWqv4hopExDABbmxPcnqdunQnC40Vc0XK88gXiW0oIVo6aj27YJzecWmAKgYsGEqILNtBQxBAsDBgfWDz63+PRzn9G5kLRqUqlJ9ULU0hYUUmYgPyKAFbSV+UXDbScR8O44tNqpcglStNSSAOYPAnoSWmLRHYWX8RVko0q4Agr4bmwg62K6u5hm+o/eE884whaoVTmBYCZnmaZkyYMHeD0NsdOZ8efv12HI8UWmG1ai5WsJAkS+jSLW3DH0+uPKudHIbxu0A3IDhdhPX+OOMZnLV0Y3qBtQBhzuxtpmI6xj2jlaxmXqhgJCu9iPq1+to+tsa/Kf46zm6+q4Dx38OpE2/dgR/j7YE4XWJzg1U3RDoBco4QQUJliIBgHfqQMc0/G10BGkypEEan+5D+0Tviet8RZ0kgVa4M9VJ6WFr+vt98XE107hwRgrVHChGDaSUDaSGDhZMap0tNzBOCaudAhKY5BAsUJgFWIO0DSKew8ybi+OQ/+pc6Y/4iqPbVf7d/974Io/FOcH9uam4hyWDX3Goz1jrEYYmun1Mw0zqa2plAOthuSEFyrkgc42ifmnDDh6IGBYqwlgpKIsw1tCqJkwQSYF5383Jf/XGYD30ETBBpUT9pBN7/AO5wdT+NakBitNpN1FOOltiAPcSPQGMMNdIr8UZkZQzcwYW5ToLSotsbEHrcjpcHLgyCAunUV6DRdpYdBpBAFpuvcxzXPfENYv4q6qSsqlVWpAHckagDebESQYO+Ok5OotVGKzTDIX0MebRpOsAzKsAw8p3WZ64YuoLqtMqTZIsZEGrSAGk2m7WmZLWk4Z8OWVE21SQJv2sZvG09IM7nC7OsAoBYCF5YiLuDF+l9h3HfBOVI0qVFiLyRGxuZtHqf3YEmcQPeHZck09iA5B6bOW8swJgWnCfN5Zod4vWqOVB2HhzTFx05VOGVGtppK99Zd2v+6WUED10x7mT1xJnclBy9N/JSIVz6QGcz0l2j+4cQUP4mrquYqUyQKVEsi8rFmJalJN/1KsGOm5kRWc2vjmUYAxpAO/WTAexECN7G/fBucoeIzlhyHWRvbUV0qdyWgsATdjPXGnDeEOzhmUGnq1SARK32iTubg9AZxuM17w4c6gs3OoixBciR1JM3EdxJPzYfplOWZJGkeV4bm1FuQmCASpm+x+sFB6GiVKBNUVEFMEgqLBhpaBykesA3vg8UVXUQGTVAkcukAjR00RBjRby92xKroH7OqITKttpaqzL0MQAdW3NIYHGYI+CssKeVUDeSWsBJtcgdSInub9cZjFXHOfjb4ifL56ug0MkqStRSBJRCJMGZIaLgTG/VE3GcpVtVoPQ1H+tpEMpExt5dIgGRe222Bv2nVm/pLNFW0FSJB6xTUx6yArdt8VReIEHYA31FIv3lSNLD6faMdJPjNroeV+F1rBqmVrpXbcw4R0sbQZ7gbgcsbjCIZWlf8xSytB01FiA2ktygjcnrB9tkGVamQVUqS502LJI8xLLteIhbGR9CqGaZXVpWLwoZLcsTyDa4NxEgYYasCIUlWudkMi2qIvMkyd1GxuIBxNlkFRkJO6sImxOlmtNwIUm94OFi556kuvhkkr5WkAyAYkC/Ku/2vgzLZg1HRySShOoMRckQFJQCxDD1v1k4VVkyudpJAJdVgkjTAMOdUdjcj3npfEPE83GWPNpDEKQI5pSSAA0kX0iDvBGwONOH1RXUJU0hWu6qNgWCtFSJkbxOwuADhL8X5pHqjwSzUaUgMR5mYGXMEBVJCKNoEG5sJINuE2YLsaphY2W7hqhECCqNU3MHTG5w9GmowIIsKnlKmw8JV2t/Z1P4/StcHpnMc4YhbrqGpSQY5Vk3Nt+ggXizHKfl52pSQAaqVPT9GK3JM2nfrBOHXi8+iuMVPDpowOks24I1EIodtJPUcgB2Gvrti55ii+apgM4YMKbJZV0allmBtvFVNLWlBtiu1y1bKVqwCh6LAJAHLQqFkN/Uc5PeRMRDz4UJqZSnIMU6bqQ0y2ipqMySZMESf1YnMyY3qHKK9GlVVkVmp7p8rHxEFUQSeRwZv033OFnF/hrLqEr06S+BV51tDIx5tJIva5HsR0EvOMU2KsReo9J6J20mp4RCk+pZqa/f3wq+GuKD8JUp1HRkMssiZHKGUgi5aCYi2oXm+HMwv0rqcOokkeGpMyNTM5G9xLGDJ9Oh9MaU+HimSKaBeX8ypcvFrTc3t6CNp2sPEaC0gZK6GGsMbgG4gGZcSABO5ImZGEdLMaFlhMie83kixu0m4uDcRjbmjrcLpuRFNTU35tzEAy+8gaRJOE/FOC1RVGiky8rCopMCwhWW8EiSNKmdjGLfwatNI1BIDEMCJ2Fg1zcXJsIMxiQ5ggr4baix0qqFgS2qImJBF5JuIPaMRYo1bg+Yg/8ADssHl5XViBM2Ki116bL1sMJ83XFH+zKMJkmOUWE32vPTqd4MdXpcPzMNroDlBkLJmTaDKydImADNvLhblswKgkouoMysHUGCNJEBgSVIPf5bzOMyy+Vq/PXNM62XbmIen+qFBWQAbGPbbvhWaIYwBtGqRAiIM9tht3JtF+gZ/wCEKb6jSqFJm1mUDSQANyBBIsfbYYrOd4HmKAcMviq4AZkBMBTI1LFiRInYd8aZuBMjw5alEOYB5pnexi56Wb+I736TkwzPU1MGh4ALRIgAwApvytYTG+OY/igpKzAaVubr+YpM9rD0tfHUs4TJojSFck6iBqJEBbxI7/zmcTRrxXJPoQuGGkKH1JUAmU0kSIYah6EdPQ9KwSlJ2X2FvptaI9+lzgjjFNW4a1cqVd6qAt+qKoAYRMSLSPtgLh9JRl6Wgr5F0xsCF94jffpAjzYirPksrrahTqXKIhO1/nbp20iLD8wYR/EXEw2pXKnU4MWsCGABB3lnJBtOkRPTbI8VALvqbQpZSUVi1iq9JN/DF5iEHrNXzed8VwzhiSsk6SN1KotpgwRbYYkiE/Ex0M6g3KwcpfWhUhyIESxBj+Bw0erWZQ+klyZI1Ag6Z5AAGiPLy3JveQMQ5H4Zo1vEZvFdU0adDAR5iZsQbhNxN7zbDgcAVUVT47KTqKwJmIjkC/oBgdSJkWxrUUkZ9PGep5mDQDYGFlVaBYE2N5iNzi1ZapUOWpzp1VFXUQ0GHGoxqVgxkgHabEEYF438PxTc02bWrBdNRFUGWMc3SyPt1AuMZk8yPDSm3KaSqB0BK2USTLLtcXMbHbAdS/Z80ZYiRaoR/wBoVbfbGYi/Zkh/CsGkxVIG+2hI98ZjnWnHf2nODxPNAgiDysLjUaai8jy2iOh6GJxVa6AqzTrKjcG3m2PWYnfuLzbFx/aRTH9I5sETzLFvmKKQN9yNR+gxS8wEK8lpFoMCF77yT/hjtz451vwVVqZhVMEM8dNjcbb/AOuGeay1wQYAX5REknSZAt1gnt9ThXwlz+KpxI/N/wDkSZ9d8PMydNNCBOqo4AOq8eGSLdJ07d8KsLDy2ErYtAsehBuDblFwZ9TsG1HMwFJ/qyWgiSVFuYkiR1sYmPuk4g71COVdSgJKmQ3rt1uLAbDtibJV6aKQSQdY5YIjaYglW+WxAsLdwDDiGbZXIp3LBVGgDywGOkgXU2HqO5EAjIcJfoIuS2sk3M/KdQEEeZpP3jBfD+G62DvqdfLqJCKRN9IA1tBJHyi31xtUz9CiCFplyCV0qairtBmo0sTP6OsTY4CWgFy5L1aj1GEQitJYs3KoBFrkme0CYAmXhubc1TXrMAObxEAB0qzMQAYBgrRYSblXB901epqJPIhSCESQoYibnzEgTBLHaO+B83nYRqaLDVBDEGSAREEzYNcAfwGBq4fi6iZLMavO+WQsCRMuGYD6RptF2wX8JcSqLlH0vGoutgJspUb7sNp7gYq/xZxMGgq211AhKxYLTnQJ9SSfoPTDr4bKfgkYMNIDFzeNzq9Tc/7nBrV3zPGUQGBJD6ogEKdTjV7gEEjoVjpjm/A88jByC6haoEDygAkkC06j+mdjJFpw04pnxFROZoU6yIspF/qQbHYEySIvSuG8Sdcw92VdbMR0AYy0cskkhQOpOkWxMS103N5kVESkVkClpkkjcSYiCCHYdiCLTGIOC0QyKainURIBiwiQbHc2a5jboYCarWamPIeWxJYMB0IMOWkmIkRt03rHG+KVVcUmqPpUKwUaVF+bn03Y79h6YprpocABgTo1TZi0g2IkkmLEQTbb2h4agBqNrKBQunSVu7llgajC8gaZi5EEADCLLLWSjSbxSyAglWULqRm5xYlgARI0kG7bQALF8PuuupVyoZjpAq5d1V0QCWBVyQxI1GJJsWmSMc7bea3n56+rDxrNZhaNQMqhUFn1QbTzAybnlEQeu+2KXwnMmpVInwyqRUVGkEkkqt1PKJ1SAPNvg7NcVqvUV1pGiKiljWC6tF4WZ1KZkRMCTBB2wStFVIOhV6yFBMHc6jckW3PTtjP/AD5s+1ruzMajtYXvYA76mkxPTY9/sB4L2JMBlkEAgz6dT6egJ9jq9YAqhm5u0fTbc26mJ+l4uJAClJ1BWMEdQqwe676pN4gDpM9XIm4lkqdWzIWCkHUNMggarkA6faYPQmZxpnHao4Nw3hMdQj9Wq0RJIT25j0wubjKlxlYhgdBa0RrkkmJmCZ9fvhpVczqZQDNQRt8lSbdtv+4Yy1jzO5t6lLQ7syci008sLKGdNpNybzfrYAWDhtsvTqG6m4MiI13FgBPLMdjaMVDiOf8Ayi7AyD3jbRsPoPS3a2Ln8McUNTKvl9ABioy6psQ8AXm0kXwviQLmsiBQosKjB/CYsyECVaog5uhADsbgjfYwcBcB4XUzDcgprpWWLNpWYgARJuR0FgDfabCcsdCsgkpknIAMSyurKAfr/G+KjmMpNcglklpIO1gDFo2MpB6jrGAsNXhX4dAjFfELVX/JJ0xporcnTqjeIJJaBO+I6lWpyHVbSQrao03eL+m3vhfxLh5/D0Dq0tTFVrMf+YggbkjlB72sdsVZ8/VM87WsCSTDjleARG7SD77YuaLHxWoGpAAlh441aSR5EYkiwnceXfVOAk4XXq1F8EVhAuU1kAEjeZBsD33GPK+dd8pr1HUcxU0sAJA8JIO3rN+pwFlaucZiq5hxqAuAikWncLYSPTf7sR2L9nuXenldNQMG8QnnDAmy9Gggbj6YzGn7OC5ypNRmZvFbmYySIEG/pGMxiq45+1Ct/wAfmVBgBgwnfV4Tbelp+nripZ8BdQvMdoES09vt39LYsn7VaR/pPNMACAVPMY+RQZkiYJEfTFKqlmkkmLnzX/3746zxi+iOHCK6Xi8SOljt9TbFozTkUaIIE+KSQRC3lT6xyna+2K3kABmaZiAWmL3F/U+uLHxF5pQFkhmH/wDVYAR0vf8AwthV5J+IUSajADSYnzNvIjckTDCCLX9Mb8I4P4jLqKlD3JYrImYsIP8AlbD3IfBxqJNV1LOswoYkaZPKyHToIIGozJmASLpuJ8IfL1lBeHiZtHrbc/7BiMSdStdcdT7Yu4IWwZAdub7WA99sUvjHF21swcuBKgtcT9TuN7COh7YyllAoLNVl48rado6FSSdz1i/ScLs+swBKqBK6rEiBBHSJFgL3v0isagy2aJXSXAX5g95kzNryJPb+eGmVrh9LXCqbqu7ETPQmI6E9+2E9agG06B+lTH6tN946g4K4JQ5iSRA36nrt3Nj/AKi2KHGYPilaSqdbOOYgco5mVbSBJDE7dem1g+FMz/wiKTJTUGAix1Fre2qTPXVhNwniE1F1tpWmW6X1kQpYxAiwmxJJtAs0yCU6WYfQeSugcAQQSCdem+0Mjes9sRUlQGVVvEiRTN10creFABXVzGGERAM2OKoiVKGZaRoDMYPK0EEgQLAHsDEWPTFq4gjAaKhccxJalZlmZIAMmCxkbiTvg34TWma4udCAlGI6OxaoxJ+ckBFG8z0nE6uTWuef1cLuH1ULEITLqec3Bix0iIDdjJPuSQUXxVWpnMKbmKarpgECJhTB32Jv1j0xcviDLLTbWlMLVh5VZqK6hd207orQrWEnVvAnnGZZjU1tBLdVKtJIgWHr0MbRthzdmnXOXF4+HeKBkWjVOpFGgkp00gAOoGwmJ3seokuclkVy8Vsu1RIQxTIDEFgGWIAOrUpaDaSAIGOX11ghS0NB1ReTqO4PzaYEbQRti8r8WVCVYeDe8sWUsCNQ0gE6eUiRz8wi22MznPGuu716vmXqomUrBqxqK1J18MFSXZ+XYKoBmReTMieUyK1ok0wBbzObz30xckDbfAGU4tSdaoptqDKj6RzRpIfV+lGgARMmB9IK1dnJkINMEaGk3QkEmYFpG8RfocXxlJms7pBZgpUEAqJJ3F1URqEnYXAG52wJxPMipTZl1EBADURoBg7ckgmNViSLG14OVZZvygWcMCVS9ugAklQQRIB67qRbTP8ACqrMRKqNV5M60ud9IuJgs0GOp6tHN+EVSXpAqT+amowbE1BudhMn7GZxe+JAgHmYm2+97MZJMghtv3emHmYySMYddNIQ1QC0sJYEXjUOhJ6TB6ps061Fq6RZahXU0zpApEFiLzeLC8d5gAM7ZBqNpBn05oN7TJBvOxmLRaPgXTFMqRpYtqEhrKZiw7jvis53NE0VkK5ZkmS0bVNXmsZAG522w0+G8/4QUyp1q56m7BlB2sI0/f0wviLtw8HUFI5VyJ1+7JSMD+P0xWa+TXx5B02LaOwuY22id78s9cW+vn0o1qiMBNUKg1GFUCjJ1EAm4RoCg3W8b4Dp8Ioa9bVvEqaY5QKYA07ywJmA30nGVJ8zUAekkbUi2k9Qaxmd/wBNxiqZKlSZmpuokyD0MglWiOolb9fpjo5y6MwZKOW5VVQWd2bQJgHSRIuT2kzgShweiXJ8CgpvqZHrAqp8zDU+kRPaB/DCUxUa3DkSlRQEqviVakTJPLTEXPp/LAuUosKhM2XUt7HeZIn/AKsHfEZT8WlOlUWoqUagkGRLVdUbDYAC3UD3wFTrjxY1WLhpkXKs0/QzvbYbTjQ6r+ztAMqYMjxGP3AIxmNP2crOVYTOmtUBP96f8cZjnVcW/a1VJ4nmASYUoJNoBRT9R69oxT3pWkkWUmJJMXIO3+uLn+1RP/yWaO4DJebiUEwdtwR1ja/SjFpkmBsLLt/4sfrjtz4530TwmoVrUyN9RAk/uwZ3HX64staswBn/AJgVRcTz1ybwT/Dp64rvw9S1Zmkv7xO9zyk+/p98NuK1SUpHqagY+khmtHSG/nhVgzi1RzppatYT5GAVTpMmYPMm5nlBYiINh7WzbZmmEmlZVKUzRNNgB+k6okgnupjYWJhFBijBKaE6VUdGAB1z1DSAOovpm0YhXOozU6PMKaA6S66alM7EK3UbWIjpa5Mkjd6t+amzNNWJNGij6PMtVyzDuCkiIg7k9bxhdV/qwxWaQa6+Y02G+88rDv2gxvg5MwVelUasrORDSh2ZuXUfMQBpldxeMbZj8oV6bCQ7ppWDchwGWTsbkdvfrXMs8PxVc0KZBVJcbrAJAgGSGIkxt2AjB/D6aoFL6GZgClNXGkAbNVboLDbsd+jTJcNZMstEHS5k1SgBaWPlMbAbTsIOxOFR+F3y9Sm1QF6bGxWPMLxEybAgdZDCMUW2jq0Dw4ZpgM5IQA9FRRAUaSZ3IU3kzibJ8HpKQ2tzUQkBl0hVLAagFgqJEEapY9Sd8DZYM58rU1g8xA13F9MWW8XM7bYY5dlSmpUHQQbn5rgSZILTDXJEx0xGoWcY4PVVxUDa6Wq6EHzW6TDNckA9oAFgcy5BBNSiWJAICqV9gSfL9+gGwxYyrMo1LqB+UmZ1AHm2+h7kWwpTL1EEKVdJMVHJkjc29NrG9tsRfPD3IkKuhORbEETYgQLyZtb2tYYqHxdwPWVr0VIreJpdQYDWMkgHzW6XIMx2sGU5VAnb1kz/AJ/T6dMecRprpBqQQJFhYm6qSdrE/cjpOBfrmmTyIg62GtmIvJIgSZAGqO/Qkj1xtQyANQKlSne66mKgiTKkxKmRcHv6YffEXDJXxASa1NQ4N+ddzI7rFoINrzIhLkGIAapprUXAaoJP5ZMoJAgAySbAmwiDioc5LKkBmytRgwAZqLsxjtEmNpOqYMR1taeBZfxFFR21IxOmlbSvRlY6ZIkbQNl3FsVipV103WnUbxKDShUbgkcrEbggg7dFsYZsH/CvFoq+HpUJVuumY8SBpBBvzKCJ6lUmIIxBesqyhSLCFBWBsJvEXANxFxfvGIamYCrNwdQmOwIJA2uANXsPTAVesXYqhACw4LK3OeYMszMbgQOtrXxBxOlV1qRVKqGOrlXoSCdIBbdYBsIWT5owwa8VziCnclXV9JMWggObDsrAgfun6q80wVdShlD6mIMFhJRRJjz8gYz1aNhjypSpPJ1B6YsZ2INKreNtxAHaL49z7SCSDzMwGmCLjlIF2giN8AqqVG8FSRGl107ECEq6SYExKn+UXnAXCVZwCdw4AHQzJMADsTft/E3itNhlEsBdVMiSQVr9ASTIYA2tAkCLxcPzE6KeiPzVIeeUgsLiQSD0A3MNBvgLPV4mlbwGqsZDFGmTzBXKRAnyyL9MePWo2AqK5JWeYArcGDbptfbALUtJSJDGuGj08Kss+9wOnTfoJl3ZcxWjl1k2QnSQwDyDJOxJudziKdrxBQNJqWEC7L6g9fqbdBgXM1fEyraajQ9amrFTf+qYsLHuJHUHaeqbOFudJgms5J33Wl/Iy307YkDzRYIt3rQABGkhRBtN9Le1umGICLLTchQd5dW384BHW8kG1m+uDKVJgAdjLAGSdriYtA1EYHo1RqYvB0rAMXgCmZI/u9B7RfDbh5DsqltQlp7eYRtvEdf44o6n+zxpyrNEaqjH3gKpP8MZiT4EUjKwZkO09TNiZPU3/l7YzHKtOK/tNog8TzQ0gRDXP7q3H8/7xxQKj2Pc+v8AO+OhftRAHEcwesiNjJNMb9uUdSOnvjn9QCZ2jt7d/tjtPHO+j+AOPxNMjcM0A3+Ux79Pthpn6n5cBTKurCxYf1QsRe3L/H3wk4Up8ZQLGSRHcKTbvbF44JlQmaa5gqov3CQTHrJ/3GJV5IM7RzEKyUnpjdRqBgdt5gQGtb/AVeISxLASWmotQShPeJJVot1n7Y6hlUC25TBkSNv0+x1Ai0CCvYzuOH02KuaSFm5gSqyo6bC1z362tbBXNVyYdRK113KK1NmViObXrCywn92fXF24zkakeLSMtpUwCux0jlAuZVgdwRBIMnD6rlZVC87hgDP6b+kQSD7DGroi0KQBErTVNOq4CgaQeX9MX9e+KKNlqRQKUB8RgdT6dJUSLEkm4JaykHYEAycMgdNKFJYlCxG+rw3OoHVIhtZXa0E7ycacQy9TxdVIAi5dZAv+pZjebifX3JzVEKAQLrTrI+kSAXpNV0i3pHa3tgB8mjtUZXbkHMpdgToMG4PaTzE36mcPHIJX0EgT5V+Qe+mGN/nm04AyiSiU+XwwFExLEAWBafLsSNiQp+XEhrxPdmgCYnoAPfpgGlJgVIIsObaZ0mdJExDcwP0wHnV5gNR0CZ0yJaZfUflDeYX+Y9hgjKwjKtzci4jUdO4HY8zD0tgapmNLNqKi0MTPmBYMb7WCkE2viKiy5IZFY9DG3NG57gRHtqBxNUzGmmNTFSH0Egi5ay9NzyxvzDbAwhnVxHM2lWYGdMHbbmNgCewJ3IweaSl+by1QUMA2MEqRbdTcE76VwCmudVVCfOKb6gd7ssT2GkbdZvtir0abUX8MBCFqKqFpRtLNIv6hjcWBBsTi1/hGaQSupVAYDWdJ1NAkEE9Dv1OK/wAbJoZik9S9NiDJLNdDNgRY89hJ2vioi4cdYVXrLSNMkCEUHV5eYwBaVUqO02wctfTLEEin+brg2lj4iep1g3+UOJ6YX8LrqjFD4VSlqKh2pkkG89DK3IsYv7xvXsK6amqCqhCeEsjUAAxhZgRpBk3+0BdxmiXbppHS0Y8yJLG5adIZSN5OmT1E+XcfL6mYuC5nxVFax13No2MG3QTOKn8RcWBkUnZQiaVdWK6jPMJXzLAUfcn5ZYasSVGNZ1qTPKYIIELIBHod953+q7PcZVCabmoNAKkeHI6AXnqCDHqD6YA+HOLfmrSYiX1kDmMQohRq2BILRf3vg/i+WNWqWCkwgQeW8FiW3n9K9zHa+FA3Fa2qkUSH1NzGlAsArKbTa194j1GM4TWYKARoN9RNJiBFt1cnaYY6fqYBIyuQYQomCIBZljYQDBkEwLjr74bUsqs8uoEDq3MLm15VkIJHpf6Z1cAvPiUVNcsz15GtdBCrSq6gbQTLAatpItbBuW4SVao1Rai1GBUyhYeUwQUJUEg6t99Nh1LGRHi09aActSFKyAALkDb5lEf+cMqhCmQsDurOqj3AntO3fptDFK4hRCVaqsSQwDTdegJMMe403PUDoMYtZWo01BUkVHOogXPhKADFgRM22tiwLw1s3UJp06zlUAbwkTodlqVSlEjbY1Osg7DX+gaWUAqV8rWpIskjxKdVQI0nUtNZ2AEA3g9saQBlPhLN1QXpUhUAA0y9ITYidJYEGe8AyR0GJsz8LV8sTz09cXCsWifNaFBO3Xp1w8z/ABKs1NvCra6TeVKemiyqYCinBAOkXu0t0G2K/ka9UyNdTTJlWJn7NMes32npEMdN/ZvUJycnfxHG2+ltMibwY6373xmJ/gkRlF6yzn71GP36/XGY5WtOLftPqn+kMwAdnG1wPykiy/NFu9j3xQK4vYDy3jv/AJ7Yv37UMrq4hmmDbESNisIP/qZtIne8UPOrLkg23n6CfXHeeOd9FcCWcxTG5Ib+CNA/li8cP1tWMEKTUZbgmQKc2jv/AIG1jij/AA2wXNUydpaf+xv88WHildkUVEO1cVFKi5/L2P2APYE4lXnxbMhm6g1eJTHmUwrqYta5iVDKxmxJOnpJeZXigKnUhTSOUBgwgCxICi4DSbEmZtAGFWRqpUQVBtUUnrtrYifaScb5WmNOnmiBBkkiNxcHYFQT1DYqp+IZm+kLDBYJM2EWW4IJNwYMXJ7YRpXPijUxHiQFIAPMFkE2I5lBueiDbDelS1APqLHTpM29ASO52PtgWtkdasANLbqTbSR5bDpeI7W64DysagEBwf7on7A/xE4io5glc2HOlvNJvGuaaERa4Lff0MeZivNEEnQSBG1jIHtIYgRiEZcrQqPJbUacSxPItVdydxdmA9fWMBJkwagMcr3DAmxMGHWJIneDH0g4jp5QqaYZletGmwLCmpnxHub1SuoAdDJk9I6kSSGksP4XnTEm/pPSdryZRDSQuAASGCix3MkyepEfxwB1KqvjOATytF7i4U2j1v8A6YziGSQ1WJUEki5vJVVAHpA0j74WfDGY1BqhMyDVaN7Lew68sAb7YaU65amzsfJe4jlB5juDOkv/ANq74ihGeCDqsIPuJj+TRPY4MOaFTVTU84AaNXUTYmT3mDa6+2BmpgEKg8QkGFFgqk3kzAUXjY2AG048/AsjJrIlXDLUDSYuWRrAtK6iDpANhM3NRmZCMySgUOWSoPKSZc6h12ETcSBYEHCXiFbLoEpV21prZYNwvLCuANgQUbc9e+Jg7krWWmrF9Sw5ClhpuR10KQywL7RETir0ldmBGlQygEaWKhV0g/Ty2DTf1wS0TmHoXNJayltUSyBXG0MAQR1IO+1uuNMnxMLDMhIW6o0gMuzKW2G6mTPlH0hoZVGLKDLWFwCVOk3nYLJgwYMr2EsMvQdW5oDAGxMqCQIBgRHSQDJGxAnFQVQIGXCaqnghnhAp5l8Q6ZgjuDzEiYFzGBDw5y9QxLGdGogixWQwCiTDTNoDdIs1/D1C6UQAlXUFKk8yWIOqYACwGkjpE3E+fHGSGTTLrSzNOrUOoFaRB0wFmWBJLHyyYkTa5iatLaPCmXOUQzAk3IhgYDEAXAMW/wDOL9S4M/Qhrkb/ADCPtYyCYtPYnHPvhHOa8/lHqGy1VLszTboT2An/AMY61xYU1quwrUjSZpGmopYHeCuw2t9uts9et8wqXIgedFYDppH2OoTJtfp/M3LNA0ESpk6RsdiCZG4KqSDPdTuF0/EIAYam8Hc1VWxNwQQTME3ncHeMRNn6AYIagFr2Y9DsUBExJv6gggxjLTzMZMM61FZlKjSrFmKgEizLMC9uWAfXGi5+ipZqzVG8EwKKnQXYjdjuqAXnqSI8l1ScZ/EEHL0jVsCLlFWf3j8xmDEwBAmCWGrZWsGlqTAliDNYVV2IAVvMFmCQYF7Y1jFqyZPPUs0gPhpSIt+UtZXF4EOGE7fMDgOrWZGYVAtRV3dQJSwP5gW69CHXe0gb4W53OCnSQOSzAgmmjEkr+/4ctoW5IBUtpA2JxjfhRUVteWlllHZQoKb8sroEWGkGwmTY4Dyl5dCkkXNKSDqgeUMOUgwSp36HuVtDMVIbVScdFYMkiBInuOw6R02w1fI0HZQ6tSazAo2gId9QgaXg35Z2G4xrnskSxek2q41mm1rjrTYadVplSAZ8owR1P4GP/BUz+osTH/UR9DAGMxv8Gf8AsqIPQEdOjHeLTjzHKtuIftOyxfiuagb6LbajpVRv0v7HFQzbjeBpK9LEb7p03Ntr73xdf2nal4nmG1WLLYyNlS8R6RPp0nFJ8xZemnoOo2j73npOO08cq34UfzwZ6OfT+rbr9vviwq7CmjwNRqAgTpH9UZ32umxtiucMoEVqQ/UwFo6wCI7Rv9fXFmrqWphFHlqwAAJgqRMG2zsB6qcVYafDfG6KUVp1Cy+ENBcqShIMxq2E9jG4w+FLUJBAMWaLEg2naViR6bwYAxV/hHM01p1WdhBcM2rQFkoszeFlpAHoLYkqItLmoVnoRcKVLKYvAAYz1FhI+wwJVjyYOg6plWMqRdbA6T7Am/WxFiMSGmRYAbbD/PthEPiMQRWHMBAbLuBG5MqxELIgK2qJMFTY7f8AqgOAKVMs8QDUZF6QZ9QD1iY3wXUmdyzNKKV8QamXUsq6M0kFdjFgYJ2U21RhenFKyrOYoPfSIGnQumojM40y19KqA236+axGazlVmWpoKmnzAuyqrCwcLpBBkMAZMAxe2GNLw6rLUDhoUrqUkBC0SCJmbA3AiBbrgBaSUwBDFgYhVUiRNgxvEbXF56dc4qS9N2gjShtBgAibAb9LekQes1fTTZRUK0qj2V008x2uNj9bi1xNw+LkN+U1Y6P7SF0bE25vKNrze0SJIFjOD1SFMgBbgMbCAxOp3gQBItGozsBOGlNNWhkenUI3AMAbjSpJKgxPmK9d4jCXJ8XomolImQRZt6Y3hUYxJ3GuJJnbo4zPBaLqvJ4bDZk5GAuO9xqncbrIgzMtC/I5eqFFMF1y4eWJVQQF6BQ3NewqkAbaQxMEji+eApOERkhG0VWAZSQdV1ny8oGo3EAxy4rHE85mXq1KVSswNIfKABdeWTuSQdzEe4sfwz4qy70VSuQrFdLBlaDI0kyAbEG8kbnFTSnivFBVALkrcLTA8wErqdryAdP1jDfI0KcLpqL+kLVb+skiCNwsQCAwE2BIgE0XiYRKzCm2tA3K0m4jvAM3ifTBNHijAKYW3W5m53ANj9tsDXUKPCKTUY1oKhg6pBLMNIYBZWQI2kbCw3BtDJosDQNQmOXnuCYJ+bYmCDdiRtjlXD+JnVswi/KT9rGwBO0evuQfiGorSpbrExGxAsZ6fePtLK1Oo6jVqakIZFKkEXUFZIgqQQZ9j2HTFF/aTmiWpoBYLr1KIgkkRG8AKsehF9sLavxLmGFqr8qk+bYxvtAE9LeYdsRnh9espLFyGglm1HrAN7k+jRaO2Ehet8Q8D1LXpOqk6QrASu8BZA6XNpm2OxVa+o72k2CrpvtaI3K3/ePY453Q4PTo6AarLUKC4UHSZnVJIXTIiJ6dOtqfiHiKScxSULJIRdQa8nmSo1jJvaTF8SrzcNXzF51s0bSYgm5JAaQCCN23O/TCji/G6a5dm1ouZaPD1sNVzOphfRyl7k3KrvsUvG+MGgqaAjVKurVUkuKYGmdKMTBlp5p7XMEUSrWYm51N5uv6Z6m9vScJC9L5w3iVJ005uvSq2gKHYIlxsiKqjZQNU+kRGDKlTKLoDBFFhD06jxIAgjXtcbgebtfHNlBN2MTcfqFpG3T1wXwvL+IwVjGrmJOokLuzki5gD6mB1xrGNdCbO5fSadEU1LTLqGp6IjmjYz0XtJJsQfaXBaACwzFQ2oa3000J+bTYfYbn2GKy0CihRXiqzMJOtgsGxJEmysY/6h6l9RrkBaj84FUKQNMCagRiehIXUQQBGkk3Nouoc5nWpwmVKtSF2LNZSbKgJVAQTYq2sA9jiThtDM5nVColMkF2pxTDRIAaTvYj1IkeqSpxFKVQKQQlqgCjVDapBYWHYgXiL32sXC/ieQ4TS480nUHiL7lSAOhBYXNrYDqnwFH4GkACINQXJJtVcSSbknud8e43+CH1ZKk0zq1NJjq5PQCT9BjzHGtxxL9qQP8ASWYYSTqCiZmyDrPftt1xTqymLWJ37QOhAEev12x2H9q/w8fFFVFs0sWIkTIsT0iWI9D745lmeGMhAdYuBJsL39tj27b4683452IcijGqukQQexiSSGAjuDhm9fwgjE8ulSx7EVHE2BuAQYjtiHh1ArWRtJgXgAk9rW2uBvucTcRZjSggiDElewuI68tyPQ4pE/CqgdquknU1WmFlbkBrXgkdAfWd74e0OHGpS5CrxIGqo3TzBEixgTHWReL4qHC854DT5lIiFZZNyAR7MDPsb4Z8S40FSKKFSzz4jDQVg8oAEyTYljJsAZ6XQZmuFvrZvDEbLAYltUBXZTtIOotNoPbEtHIUabkjUxLA6lVWSmY1NBuQSNPmsAQQTcYQ5WpWB1qzqxFmu0nVAgHuY+l9sbioyhglWQ9mlhB3YzBkXJ9YP0w0w2SoC7qKwWDoI1qb7jqNJU2tAYAjoBhJ/SBVm0s6sGIDpImDzTcHRIN5v1EnAdbKiSAyQWYgAmO50yJO8CTMGcQ1sn11A2kb3kTBE2O1vX1wVL/T+ZfX+bUBKzygAwN9gDe0kdJ6YDpVKZ8/WZlpO179Sfaf8fcvTKtJH8Y7xJixsDgoVKRYaqYg9iJ29979I3WZ3wZaZuohUxReGHnO03gry+se49cRUeKVlUL+IfTbl1sIgzF/KP8ATfDFYYWDmABOldjEbTHQfXvfE1DKsIhGiO4F9p8uwjcTMe8NMV+WkmWUNuxklov13wNWknaOgAuOm29zufU4umb+Dq9RPEDqzE+V35j0Gm2mNhb3vjXhnAaahWrOFlhYlFMCDJV2B+wPXDTKqr5BgoJVgT039FAj5iQwj0xC2UaY6CxI2679B7Y6NQy+loohXEzrkMukFlkK1gSTcE9/fHr0ENNgopmZFxT5eiGA4UXJuFgAA9MNX8qVwzh7EgmADc36dyAJPedreuGNPL0yoL+IQsg6QsSdjqJgsdtMAm3ezzM5dALJqiVLUyu8SSFUspie88q3OIxk1fVD+GYgmBDAAWCtzkCSdgLCSMNXGU8vSVeWEaCS1ZoZbauZSwgTHrYxNziM5V2YIHp1JHyQSRB+WYtO5exgGLQdksnSYvpfUVEBqatOkxAAQgWBIt0MdABh4Xyg06itzNpYgMJBBjUCZgzc3C6hYjEVJQVgPCK1kDElyqVHtIBVCHLEQDblE2mZGJqNEDV+fpaAzBwwIJglhri0AiIHUjtgfwXE6RSKnnOovr0geWRNidwoIGq0QMFUqJO6TYeaDPQEgAENMHSQImNhgQs+J1tTNR1KtrXUApJhaRMMLEgxyxIHvisUsiNJvTflAkmOYuthfcWvaxI9cW34sqKbAQ4XXAVhaTsTY3v9QOhxWKeUOplhTa1gpAJtsN+aLG21xuiUCMuxluYsbHSLx12MfuwfSJwTTcU0IksGKiLLKK3KNvMTpYxG24jGZcrM8ykglTqkgQTBnc7/AFMz2n0OyhqioywRLEDTe0wJN5E3JAOKHWWydU00pindFl9Y2KzUSVAkE6wQD+8IwZxXI0vDVEeoTTM1quguA21RWE6SoYu+qw5yBcRg7K56n4JBraqqhRNXV4UlUW2khmMKZ1QBA9hpTqK5k1lKg6gApU7NqI0tzWIkNYr0EahNRSs3w5wzu/MNek3BgnUA0xBWxb1BXacMOA0NKFzfUSqwZ1Rd+nlCiIjr0izKlk1qeM7/AJdPMFWBW4UqdSsYJKzLahA8/SDEmVIZwqbeRF66RY37sxknr9MXTHYf2ciOH0oMiakGZt4rxO94xmGXwxkzRytGmRBVBI2ubn+eMxwt+ukM9ANiAQdwbg40OSpxHhpFvlH+WPMZhCtvwlO/Im/6R7/zvjU5Smd0T/tGMxmNQgOpw6kRelTuL8i+npjxeGUeb8mn1+Re9+mMxmKN6nDaMD8qnv8AoXqb9Metwuj/AMmnex5F227Y8xmJQPT4ZRO9GmZInkXowI6dyT7k4FzPC6P/ACaflHyL39se4zCKiqcKoBrUaQ/uL39sR0+FULfk0tx/Zr3HpjMZijSvwPLav/b0fMP7JP8Ame2CsnkaeoHw0kK58q7hoB23Atj3GYiQVQyqW5Fuyzyi/wCY2/fYfbHtPI0jTJNNDKdVX1npjMZgPV4TQ38GlMNfw16aY6eg+wxDT4RQLXoUjzdaaH9A7dsZjMUCZzhVBlUNRpEctiincEnp3AOBaPC6C0+WjSWdUwiiYBjYdMe4zEAmX4RQ5T4FKQtj4aW5W2t7YlbLJKroXSNhAgRtA9MZjMUTZ3IUhk4FNAGPMNK82+9r4i4Hw6iPHilTF+iL3Hp6DGYzEqNjwyi0FqNNibklFNwFjcdMQUeFUAwijSHMNkX930xmMxUQUeF0PEUeDSjQbaF7t6YJbhdAuZo0jy9UXt7YzGYLEub4Nl5QeBRjSbeGkbj0wVleG0QVApUwNIFkX/L1OMxmCC24XQhj4NKe+hf8sZ8O5GkrMVpoDJuFUH5esY8xmIp6cZjMZjjXR//Z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AutoShape 10" descr="data:image/jpeg;base64,/9j/4AAQSkZJRgABAQAAAQABAAD/2wCEAAkGBxQTEhUUExQWFhUXGB8bGRgWGBgcHRseIBsfHhsfHR8eHiggHRwlIh4aITIhJSkrLi4uHCA2ODMsNygtLisBCgoKDg0OFxAQFCwcFBwsLCwsLCwsLCwsLCwsLCwsLCwsLCwsLCwsLCwrLCwsLDcsLDcsLCwsLDcsLDg3LDcrLP/AABEIAMIBBAMBIgACEQEDEQH/xAAbAAACAgMBAAAAAAAAAAAAAAAEBQMGAAIHAf/EAEMQAAIBAgQEBAQDBAgFBAMAAAECEQMhAAQSMQUiQVETMmFxBkKBkRQjUgdiobEVM0OCwdHh8CRTcpLxFjTC4iWDov/EABgBAQEBAQEAAAAAAAAAAAAAAAABAgME/8QAHREBAQEBAQEBAQEBAAAAAAAAAAERAjEhEkGBA//aAAwDAQACEQMRAD8Ae/EXHa5zOlKj01koFVo2Yie5mAZ7A/VFR+IswUOqtVnYc7REkHUQJESvNB/gY1+KKp/EZkMA0Vm06i4IiSANLDa0fXbcQUSpBhWUESIcgzAiZgmARMiRa+Ocjoa5fjOZd+WrmI1EaSxm4YX6Agwd+15IAY5bi1fwiTVedRWWYyLapPWB6+vYYqRk6tcECdQIBUgkeYMxLC6dNyB0wfkcyiqNRIbxCQ3htGyQW5VCsCs2tzAgWww1Y8rxmpAl6ljDc7HUdhHUHpA6gx2G1Ti9eAdZiRcMxBBNo+w+56YRmpTdxzMzSeUrdjBFwdJ0kme5O19pKlRNA06CBBUkaSWgwOYAsSAFgSPtiYun1b4jqDUBPaZO+iYuD69enrOBcz8QVgl6jqQSCZHLEnteYA672wE1Qu0KZYGQDffzRDb77HttiOmxYFimxWAq3uCSYJERETPVu+GBzluN1oSarMzMZgT5UUkAR1Ld+gHXBq8fdQPELA+ig2iJHJe8EWuMVvMICykRG4E7FokE9vKB3jvgupVUqGKw4vseW3rYGQJmIHQRhgYZj4mqiqyAxC7Qpgx7XG/8PTE/B/iGpU8UOwlKRcWFoIBO3v8AfFN4hWK5pagMrABGpASCigkKec+YH1j0u1yh0GrES2XYSPUqT9DIw/MNXjhXFQ9LW1mFiOxJt9PX3w1nFDFaGgG1j7yJv9D/AAxY+GcVQUgCSStj/h9NhjFjUojNZ0iroX9DEyLTAK+vv7jEdTiBFCs0gMgME7X8hI97fTGgI8SrU6hmW/YUgf42P0xJmaKt4dN7631EWuACftP+WCBxmqq0KTM0uQSbATNxsOgP3wt4rx2omYZVaVAkKAvaN4m5v9sS8TzmppG2plH004rfmrMfTtbpHSbXxZCrXl+OOGqKyglWAWJFhaTbqdIHq3bEqcZbxaqaQwDgLB6FC9yAQbCekd9sLsvlwWrqoVmJ2L6YOr7nYn6/fV6B/wCIO1RtQCpBAHhIJk8uhRG9pgemLianX4naoXanTIRaYaakBY1MCT1iwEidj743qfErrpLUgqEgBtYOqdOxFtmPfY9sDHLmm9QKachUVWckDSLqu8lojr8vW868VpEg6oRiLhmVqclpsRHLEkr2AJnE+Gjc58RcjFRB0nSIkyATebf7I6YnocUqBZZSwCpLKNmI5hFye9hEDCR8gTSqJI5QwJnppFxvB7E9DedyVRcvl2QKAWQOjNCnaRqk9pGodD0xc+GtB8SvqbUeUH5bbG49Z2/nbBifER0ld2C2c/N2JA7+ncYqObua1iJdrHsWFt/cTtvjbL1IVJBYK6mA1wodWYdxYGwk867Ta4aumS4q71AsCCakbbAJp/mbeo9MFZniBU0DbRU8xPSQNJnoJPXfFY4U8is6LUlWdgalVxCLTpsVGk2Y616dMa57joRbZaXgqjOwcghihjULCRaAJjbpjOfU02p/Eh0FmAswFpj5pg+pX+OGR40oK610q6hlYnoYF7QIlZvbUPWKXlFVlKywIWo5AIgaTyzy3sQbzuO2C85xNstVpaAjKcrSBDamiSxa+9xFpNgPY3F1YMzxsrtBArMh38ovI/zwxpZ5fDRyQNcR9Tiq5YZdlK/iQElyoaFg/LGtQxUKYJM+XHtTNUFel4btWZW2WIJAHlaAhAOq5O4gCcT8mrlRqalDDYiRtjMAfDykZenJBkSNM7G4n97v6zjMZxdrl3xHU05rOECYrFSIktqCEiBB2IANxzHeIwtqN/ZHnlnTuV5Zp6+3KN/8cN/irL6s3mdRZU8QKQJ5v6tg0COWXiZBOiOhlNUrEMlOpHka6LYxcLEW3me8++OzNbfifzXWWOt9cdN1CwO45Ra98GFRqlfMoC3MwbGYMDlKiQDeLzGIMkdTgsY/McgHvrOmfSLEjuB1wRTZjqZgSoUl4e4A3YkIGaJIDgyQNp5iEa1AFqOwUFACbQAVqpv811KgyT5vfBmTcVKmsBRzEVJltIXdpa5c8qydyZ9cK6ekgiGALqjgi7QHZiQv6vDDQJ364YmovgBVYgaV0kksQAy2JtNRjqsO8mQDgGjNqnm5huSWnexAmLEQbHYxMzgPJVPDpgEIFuw6FgbgSCDYHT7D7e0glV6LKW1SbL5YOocx7AxA35TaJx6EVmkyQqqSNgJkKZNpsR9u2IJabcoYalJXUCajyQx5RDEi5mxjf713iHHfArPOn5G0uFEcqMdkBNwbau3TDuu1R6fIyq1233WeTe4tYgWUz64rubM5x/zDAYagGIAAQTaQDyjsdiLRiwqdM6MzVeoSwjSupLgFQbFbnbTNibA98PMiynMZZdahTlqg0tYloUADpMLq36jfCjg2oAiGMiDqvLXJE95EnbdZicE5TLRWqOwBNOyAjbUCWMbSeUSPXuIVIsGVqc038w/lGDOGUi7BAbsTuOwU39LnCnI1d/UR/D/SPriwcEqqrGu5AWmssTYSwUAfzGM1o4yc67xDV6oiBeKcfUyDvgXM5nScw4sQ3hJtsFBaOsb29D3wHlKdRU4czMDrrM9RgetSlUcehETO9xgXiCflLBJ8V6ri9xrYR02jp64yRplkapKoASL/AEtN+uwsMLTmJrsV2LnSBbdiBb0n/fV58OZQrVRrxYe4em5BP/YPvhDmaBXPVEvpFbVPvUB+0sw2+U4sDOqPEDHV56zLp73LAdiT7HYYIoCmmWzbOIcKSSCAzAU7gTvHMsGbKJ2GAcjnWHiGKRBYmDTDH+8SDMAWAjzAXJGNqSEHWy8odg4jUrKzc6ADc236Wt0xUOhxKnS8aoXRnSuqEIbf1dNSD1gH08wXABzNM0amvlc0auqrqUA8oOk6YLdSAfWbnEHHOCUsxD0j4dUU9OlphwF1AgmCXgAGSDpL9GJI/wAN8GWKdZz+WgLAECahWIMwNIkcogyASNzMDXjLlKTm/NQqs6zNyqbx5iAVv1xJUyzcqU9TTpqKG1ABUgEiLa9Spp2MEdAcQ8doN+Fq1CRzU3Dq48uorJQgbWFj0v2xjcSpCz06gE6GBqOAYAIYI3LpJkattUd8WKq9ViA0QDN+/nBvFyQfvA26E5by7RzGPWwt2PW8bdoGA2NmH73tbWt/a4v/ADwdkjKx/AdPT/EA9IPrioacL/qK5nda469aWWFsRcXy2qtTpjyl2P0GbIP8P54I4Qkoy/qqMCP+o5QfyOIM4/5uXmY8IvPp4lWofuFH8MQA8OTlraQADkWYNbUWZ9A9bFJ/v+mFvH87GZZNRXQtNLKvMyrpJJ0tM6YmNo7YYVg6VKXMFR6VOk8i8lqldSCLbqFPfV0wiz/EatV/FqQrtEhbqACViYuFCb9TOKNKtV1DczEW2LAQT6ACNr++DuGs1N0cX0OsmZ8u8yZMgnYdfbC/O5pdFiLrP0gGw/lgnhzcoHTVfYjyrt6b4DpPwVmgaDKWnw6roPQCCAO4E2x7j34Kpj8MCFEE7WMQAp6WkgmPXGYzkVQPiqo6ZrNHQHl5WdrabR3LCR/0nqcKU/MqFSCdIuSLxqVVMTbUon0g+uD/AI3rMmazSuBpLq0urMFRlVSykNIYEsQAOjGZJGF2SaksL4i9CA1MqOWywFYqI07R0Mgzff8AGW1bJ+IxYgnSxgWgMXVoBPzAXj0Bi2Ns3ngyMEMM7AOBIHn0ie5JiD2WDtjWtxKkCuu7EFQUJEzY2NMwskkDVM7E4Hy9RWqF/DQaLSzEbCxMLBiRzG4mOuALNIhW0yWLI4Yyuo7E3FpViOo83tiXhtLSNDAEM5jUGBXykqRYidD9QdhBxrUzqLKN4UkjUfEIbVIvYXNu469MePVRWSRq0sFBFUHmI0gsNQm2oSZgAzuJCbKZipUzCaaap4ZJkR5QLDoN9Vu898FF2WAywuhEYmCCyx/2wQY3m4m9tuGZDSHYBrsCYenKHe/NpYXBAItbvJLqZdmUaqNYh1iFKMLbf2g2ncAGYmYGIoSpOkUqa85K8qkmRrABMk+UG3QQ0RFq5m8pqr1tDkQ9UExeBrmAYDReBEGexxbc1QRBqNKsCQChAQyratflckzq9YlsLX4bU1tqpeEpJYsRT16CvzaeYG/lMkaiPQAupIE0kkSCTpYAyJHkhoIkAyW3INzvY8hwitVp66ZpuYBKh/zFsIBDAAwLTOFFDKLqZiTMwNTEnTPLPrEExaSe+DVBBJUkHuCQfv02n74zenScicq5puAwurDUpsbHY/TDVMqamTKKDqq16aW7BtRJ9AAT9MK8znNfhCpLVWdaaMoksCbh4E8qhjqO3WZkMuGVW8ShTGymrWI6akULSBO9yXMWmDPql1mzD/i4BSjTpCxLU1gbQppmJ7AvBwJnsmgzAW4CGmBaRAVbekxH3xrwbM6qqrBilTqPcDmYmeU7iPEAv2+uIeLVz47VE8spB/8A12/kftgg74fBFdz0YNbYbqQPsfphPxS2fIgSxWDeTNWQPQXGNspxM0ip3AncegHTC2nnPEzrVCIMptHdCPrc7f6YsKkydBtGtRJWqCVDlZ3XmI2+U9LAb3IecGQF1VtP5daqwMAqxVlWb7HSWYdio7YVJk2q5YaWAAYudTIvLoKsJ0lrm1z67gYacBKU6RIRXGs6dLKRuo8pIGpWi/Qk3E4VEmf4iuXqGxqVKWnRT0KvJeCrQZIDMokqNxAmcSpVoFKCqr1EqIrKWLCRELciPEMzplSY9AMAZLNVajocxSNRKiHw1KUCxvqmQZGlSBpG59sSlagUU1XMeEZJR1JqDeAjBjsYYTsRuMFA8Szqk1UJsSSQq+gAkFR5QAgBFh9cSZzM0mNOoGRoy9NW5huSdO3zAjb2xLm8zVqgsmUcVWpiGJSNQcAsAGlRGq5Am2AnypJYOoUkKFlFspqhWaJMNEwRex+qIVVTGoxbc9I/MQfeOsdPSMSZAjTJsRvO+w3nm+kjrMxGNK1JdFONnpyYiSfEWSDH1+uCMnSgE97H3+g6+h37m2KG/C20hKn6XrEz0ilSjbfmVenbCviKn8Sgv+Vl1p79GplW67y5v7euDVDeEgk3att31UlX7wfvjTO1AcxmIgg6VXVJ6Agj7KfqMQJfijMD8Ms+ZuaI1EsyClT6HdlqdPnnocV7L0tKAC+ldMkG4iOpva89bbYacczoamTv+aEW4mKZBMAzPMVNrcxPphBn6+j+2g7sZsdQgSARYAemmR3xqAjO09ZMdTAjq0wLddjtg/KnSgNyC319+0b/AEH0wPVWdTbEEH3OoEwOgNgPS98S08uyaW1qTBABB2UncxvPWbjobQR079njH8M15/NMbixVT/jjzHv7NnV8s5WY8Zh7wqCceYxYuqR8eN/xeZaZhUG+wGnV/wDH74rWVy6lAJmGZ2FyYsUAuJGw9hth5+0BwuYzBKm7kbWMrTFiSL729D0xVsjXNNbLAa7GDKr8osZBkbx6Y3PEonPKrBWJIkEgI0MDJXTINwCZtvI3tgjLBFrCnJDO5JYCxYiZEyF5acjsRvhXQruVZIDAnlXQAVABDT0Vb9RM9YxPSzDK5bzKtSTADyoQC8jYwwmbTOKHNIB9l8w1gkgBjpkajBGpiG9QFB/dwPnqPiaFbcuHuLjqVK7AcoFrGbjc4jGcqatYK6g801IbnUMrgmCLiWkWkL1jEhzuou4BUNLICZvAvEArOokj1xAZQGurphTTpyCyhr6WeRJJMlmAEGw2i+HWRpGiGIMA6SC5Y7tpEXu0uvrYe+AOFZMBCoAgsZ6SOwA8og9jtMGbPuG5cVSssdCMrmRcxde4J1aVAgRYYlUVVpgbqzKWKqBFgp0kL2MEn0nrqYYE+I6pXRrZNTOVgaQeUBlmDccx320jrgPiPxF4qOtFl0LVZfEWdc6Vpnw7/NqEMJkyRAGrFWzWQQqSlzZ1YGGI1htLesiCRYhgREwM2NcenWZcCppG5AMdboD/AJYYZOlSWqv4hopExDABbmxPcnqdunQnC40Vc0XK88gXiW0oIVo6aj27YJzecWmAKgYsGEqILNtBQxBAsDBgfWDz63+PRzn9G5kLRqUqlJ9ULU0hYUUmYgPyKAFbSV+UXDbScR8O44tNqpcglStNSSAOYPAnoSWmLRHYWX8RVko0q4Agr4bmwg62K6u5hm+o/eE884whaoVTmBYCZnmaZkyYMHeD0NsdOZ8efv12HI8UWmG1ai5WsJAkS+jSLW3DH0+uPKudHIbxu0A3IDhdhPX+OOMZnLV0Y3qBtQBhzuxtpmI6xj2jlaxmXqhgJCu9iPq1+to+tsa/Kf46zm6+q4Dx38OpE2/dgR/j7YE4XWJzg1U3RDoBco4QQUJliIBgHfqQMc0/G10BGkypEEan+5D+0Tviet8RZ0kgVa4M9VJ6WFr+vt98XE107hwRgrVHChGDaSUDaSGDhZMap0tNzBOCaudAhKY5BAsUJgFWIO0DSKew8ybi+OQ/+pc6Y/4iqPbVf7d/974Io/FOcH9uam4hyWDX3Goz1jrEYYmun1Mw0zqa2plAOthuSEFyrkgc42ifmnDDh6IGBYqwlgpKIsw1tCqJkwQSYF5383Jf/XGYD30ETBBpUT9pBN7/AO5wdT+NakBitNpN1FOOltiAPcSPQGMMNdIr8UZkZQzcwYW5ToLSotsbEHrcjpcHLgyCAunUV6DRdpYdBpBAFpuvcxzXPfENYv4q6qSsqlVWpAHckagDebESQYO+Ok5OotVGKzTDIX0MebRpOsAzKsAw8p3WZ64YuoLqtMqTZIsZEGrSAGk2m7WmZLWk4Z8OWVE21SQJv2sZvG09IM7nC7OsAoBYCF5YiLuDF+l9h3HfBOVI0qVFiLyRGxuZtHqf3YEmcQPeHZck09iA5B6bOW8swJgWnCfN5Zod4vWqOVB2HhzTFx05VOGVGtppK99Zd2v+6WUED10x7mT1xJnclBy9N/JSIVz6QGcz0l2j+4cQUP4mrquYqUyQKVEsi8rFmJalJN/1KsGOm5kRWc2vjmUYAxpAO/WTAexECN7G/fBucoeIzlhyHWRvbUV0qdyWgsATdjPXGnDeEOzhmUGnq1SARK32iTubg9AZxuM17w4c6gs3OoixBciR1JM3EdxJPzYfplOWZJGkeV4bm1FuQmCASpm+x+sFB6GiVKBNUVEFMEgqLBhpaBykesA3vg8UVXUQGTVAkcukAjR00RBjRby92xKroH7OqITKttpaqzL0MQAdW3NIYHGYI+CssKeVUDeSWsBJtcgdSInub9cZjFXHOfjb4ifL56ug0MkqStRSBJRCJMGZIaLgTG/VE3GcpVtVoPQ1H+tpEMpExt5dIgGRe222Bv2nVm/pLNFW0FSJB6xTUx6yArdt8VReIEHYA31FIv3lSNLD6faMdJPjNroeV+F1rBqmVrpXbcw4R0sbQZ7gbgcsbjCIZWlf8xSytB01FiA2ktygjcnrB9tkGVamQVUqS502LJI8xLLteIhbGR9CqGaZXVpWLwoZLcsTyDa4NxEgYYasCIUlWudkMi2qIvMkyd1GxuIBxNlkFRkJO6sImxOlmtNwIUm94OFi556kuvhkkr5WkAyAYkC/Ku/2vgzLZg1HRySShOoMRckQFJQCxDD1v1k4VVkyudpJAJdVgkjTAMOdUdjcj3npfEPE83GWPNpDEKQI5pSSAA0kX0iDvBGwONOH1RXUJU0hWu6qNgWCtFSJkbxOwuADhL8X5pHqjwSzUaUgMR5mYGXMEBVJCKNoEG5sJINuE2YLsaphY2W7hqhECCqNU3MHTG5w9GmowIIsKnlKmw8JV2t/Z1P4/StcHpnMc4YhbrqGpSQY5Vk3Nt+ggXizHKfl52pSQAaqVPT9GK3JM2nfrBOHXi8+iuMVPDpowOks24I1EIodtJPUcgB2Gvrti55ii+apgM4YMKbJZV0allmBtvFVNLWlBtiu1y1bKVqwCh6LAJAHLQqFkN/Uc5PeRMRDz4UJqZSnIMU6bqQ0y2ipqMySZMESf1YnMyY3qHKK9GlVVkVmp7p8rHxEFUQSeRwZv033OFnF/hrLqEr06S+BV51tDIx5tJIva5HsR0EvOMU2KsReo9J6J20mp4RCk+pZqa/f3wq+GuKD8JUp1HRkMssiZHKGUgi5aCYi2oXm+HMwv0rqcOokkeGpMyNTM5G9xLGDJ9Oh9MaU+HimSKaBeX8ypcvFrTc3t6CNp2sPEaC0gZK6GGsMbgG4gGZcSABO5ImZGEdLMaFlhMie83kixu0m4uDcRjbmjrcLpuRFNTU35tzEAy+8gaRJOE/FOC1RVGiky8rCopMCwhWW8EiSNKmdjGLfwatNI1BIDEMCJ2Fg1zcXJsIMxiQ5ggr4baix0qqFgS2qImJBF5JuIPaMRYo1bg+Yg/8ADssHl5XViBM2Ki116bL1sMJ83XFH+zKMJkmOUWE32vPTqd4MdXpcPzMNroDlBkLJmTaDKydImADNvLhblswKgkouoMysHUGCNJEBgSVIPf5bzOMyy+Vq/PXNM62XbmIen+qFBWQAbGPbbvhWaIYwBtGqRAiIM9tht3JtF+gZ/wCEKb6jSqFJm1mUDSQANyBBIsfbYYrOd4HmKAcMviq4AZkBMBTI1LFiRInYd8aZuBMjw5alEOYB5pnexi56Wb+I736TkwzPU1MGh4ALRIgAwApvytYTG+OY/igpKzAaVubr+YpM9rD0tfHUs4TJojSFck6iBqJEBbxI7/zmcTRrxXJPoQuGGkKH1JUAmU0kSIYah6EdPQ9KwSlJ2X2FvptaI9+lzgjjFNW4a1cqVd6qAt+qKoAYRMSLSPtgLh9JRl6Wgr5F0xsCF94jffpAjzYirPksrrahTqXKIhO1/nbp20iLD8wYR/EXEw2pXKnU4MWsCGABB3lnJBtOkRPTbI8VALvqbQpZSUVi1iq9JN/DF5iEHrNXzed8VwzhiSsk6SN1KotpgwRbYYkiE/Ex0M6g3KwcpfWhUhyIESxBj+Bw0erWZQ+klyZI1Ag6Z5AAGiPLy3JveQMQ5H4Zo1vEZvFdU0adDAR5iZsQbhNxN7zbDgcAVUVT47KTqKwJmIjkC/oBgdSJkWxrUUkZ9PGep5mDQDYGFlVaBYE2N5iNzi1ZapUOWpzp1VFXUQ0GHGoxqVgxkgHabEEYF438PxTc02bWrBdNRFUGWMc3SyPt1AuMZk8yPDSm3KaSqB0BK2USTLLtcXMbHbAdS/Z80ZYiRaoR/wBoVbfbGYi/Zkh/CsGkxVIG+2hI98ZjnWnHf2nODxPNAgiDysLjUaai8jy2iOh6GJxVa6AqzTrKjcG3m2PWYnfuLzbFx/aRTH9I5sETzLFvmKKQN9yNR+gxS8wEK8lpFoMCF77yT/hjtz451vwVVqZhVMEM8dNjcbb/AOuGeay1wQYAX5REknSZAt1gnt9ThXwlz+KpxI/N/wDkSZ9d8PMydNNCBOqo4AOq8eGSLdJ07d8KsLDy2ErYtAsehBuDblFwZ9TsG1HMwFJ/qyWgiSVFuYkiR1sYmPuk4g71COVdSgJKmQ3rt1uLAbDtibJV6aKQSQdY5YIjaYglW+WxAsLdwDDiGbZXIp3LBVGgDywGOkgXU2HqO5EAjIcJfoIuS2sk3M/KdQEEeZpP3jBfD+G62DvqdfLqJCKRN9IA1tBJHyi31xtUz9CiCFplyCV0qairtBmo0sTP6OsTY4CWgFy5L1aj1GEQitJYs3KoBFrkme0CYAmXhubc1TXrMAObxEAB0qzMQAYBgrRYSblXB901epqJPIhSCESQoYibnzEgTBLHaO+B83nYRqaLDVBDEGSAREEzYNcAfwGBq4fi6iZLMavO+WQsCRMuGYD6RptF2wX8JcSqLlH0vGoutgJspUb7sNp7gYq/xZxMGgq211AhKxYLTnQJ9SSfoPTDr4bKfgkYMNIDFzeNzq9Tc/7nBrV3zPGUQGBJD6ogEKdTjV7gEEjoVjpjm/A88jByC6haoEDygAkkC06j+mdjJFpw04pnxFROZoU6yIspF/qQbHYEySIvSuG8Sdcw92VdbMR0AYy0cskkhQOpOkWxMS103N5kVESkVkClpkkjcSYiCCHYdiCLTGIOC0QyKainURIBiwiQbHc2a5jboYCarWamPIeWxJYMB0IMOWkmIkRt03rHG+KVVcUmqPpUKwUaVF+bn03Y79h6YprpocABgTo1TZi0g2IkkmLEQTbb2h4agBqNrKBQunSVu7llgajC8gaZi5EEADCLLLWSjSbxSyAglWULqRm5xYlgARI0kG7bQALF8PuuupVyoZjpAq5d1V0QCWBVyQxI1GJJsWmSMc7bea3n56+rDxrNZhaNQMqhUFn1QbTzAybnlEQeu+2KXwnMmpVInwyqRUVGkEkkqt1PKJ1SAPNvg7NcVqvUV1pGiKiljWC6tF4WZ1KZkRMCTBB2wStFVIOhV6yFBMHc6jckW3PTtjP/AD5s+1ruzMajtYXvYA76mkxPTY9/sB4L2JMBlkEAgz6dT6egJ9jq9YAqhm5u0fTbc26mJ+l4uJAClJ1BWMEdQqwe676pN4gDpM9XIm4lkqdWzIWCkHUNMggarkA6faYPQmZxpnHao4Nw3hMdQj9Wq0RJIT25j0wubjKlxlYhgdBa0RrkkmJmCZ9fvhpVczqZQDNQRt8lSbdtv+4Yy1jzO5t6lLQ7syci008sLKGdNpNybzfrYAWDhtsvTqG6m4MiI13FgBPLMdjaMVDiOf8Ayi7AyD3jbRsPoPS3a2Ln8McUNTKvl9ABioy6psQ8AXm0kXwviQLmsiBQosKjB/CYsyECVaog5uhADsbgjfYwcBcB4XUzDcgprpWWLNpWYgARJuR0FgDfabCcsdCsgkpknIAMSyurKAfr/G+KjmMpNcglklpIO1gDFo2MpB6jrGAsNXhX4dAjFfELVX/JJ0xporcnTqjeIJJaBO+I6lWpyHVbSQrao03eL+m3vhfxLh5/D0Dq0tTFVrMf+YggbkjlB72sdsVZ8/VM87WsCSTDjleARG7SD77YuaLHxWoGpAAlh441aSR5EYkiwnceXfVOAk4XXq1F8EVhAuU1kAEjeZBsD33GPK+dd8pr1HUcxU0sAJA8JIO3rN+pwFlaucZiq5hxqAuAikWncLYSPTf7sR2L9nuXenldNQMG8QnnDAmy9Gggbj6YzGn7OC5ypNRmZvFbmYySIEG/pGMxiq45+1Ct/wAfmVBgBgwnfV4Tbelp+nripZ8BdQvMdoES09vt39LYsn7VaR/pPNMACAVPMY+RQZkiYJEfTFKqlmkkmLnzX/3746zxi+iOHCK6Xi8SOljt9TbFozTkUaIIE+KSQRC3lT6xyna+2K3kABmaZiAWmL3F/U+uLHxF5pQFkhmH/wDVYAR0vf8AwthV5J+IUSajADSYnzNvIjckTDCCLX9Mb8I4P4jLqKlD3JYrImYsIP8AlbD3IfBxqJNV1LOswoYkaZPKyHToIIGozJmASLpuJ8IfL1lBeHiZtHrbc/7BiMSdStdcdT7Yu4IWwZAdub7WA99sUvjHF21swcuBKgtcT9TuN7COh7YyllAoLNVl48rado6FSSdz1i/ScLs+swBKqBK6rEiBBHSJFgL3v0isagy2aJXSXAX5g95kzNryJPb+eGmVrh9LXCqbqu7ETPQmI6E9+2E9agG06B+lTH6tN946g4K4JQ5iSRA36nrt3Nj/AKi2KHGYPilaSqdbOOYgco5mVbSBJDE7dem1g+FMz/wiKTJTUGAix1Fre2qTPXVhNwniE1F1tpWmW6X1kQpYxAiwmxJJtAs0yCU6WYfQeSugcAQQSCdem+0Mjes9sRUlQGVVvEiRTN10creFABXVzGGERAM2OKoiVKGZaRoDMYPK0EEgQLAHsDEWPTFq4gjAaKhccxJalZlmZIAMmCxkbiTvg34TWma4udCAlGI6OxaoxJ+ckBFG8z0nE6uTWuef1cLuH1ULEITLqec3Bix0iIDdjJPuSQUXxVWpnMKbmKarpgECJhTB32Jv1j0xcviDLLTbWlMLVh5VZqK6hd207orQrWEnVvAnnGZZjU1tBLdVKtJIgWHr0MbRthzdmnXOXF4+HeKBkWjVOpFGgkp00gAOoGwmJ3seokuclkVy8Vsu1RIQxTIDEFgGWIAOrUpaDaSAIGOX11ghS0NB1ReTqO4PzaYEbQRti8r8WVCVYeDe8sWUsCNQ0gE6eUiRz8wi22MznPGuu716vmXqomUrBqxqK1J18MFSXZ+XYKoBmReTMieUyK1ok0wBbzObz30xckDbfAGU4tSdaoptqDKj6RzRpIfV+lGgARMmB9IK1dnJkINMEaGk3QkEmYFpG8RfocXxlJms7pBZgpUEAqJJ3F1URqEnYXAG52wJxPMipTZl1EBADURoBg7ckgmNViSLG14OVZZvygWcMCVS9ugAklQQRIB67qRbTP8ACqrMRKqNV5M60ud9IuJgs0GOp6tHN+EVSXpAqT+amowbE1BudhMn7GZxe+JAgHmYm2+97MZJMghtv3emHmYySMYddNIQ1QC0sJYEXjUOhJ6TB6ps061Fq6RZahXU0zpApEFiLzeLC8d5gAM7ZBqNpBn05oN7TJBvOxmLRaPgXTFMqRpYtqEhrKZiw7jvis53NE0VkK5ZkmS0bVNXmsZAG522w0+G8/4QUyp1q56m7BlB2sI0/f0wviLtw8HUFI5VyJ1+7JSMD+P0xWa+TXx5B02LaOwuY22id78s9cW+vn0o1qiMBNUKg1GFUCjJ1EAm4RoCg3W8b4Dp8Ioa9bVvEqaY5QKYA07ywJmA30nGVJ8zUAekkbUi2k9Qaxmd/wBNxiqZKlSZmpuokyD0MglWiOolb9fpjo5y6MwZKOW5VVQWd2bQJgHSRIuT2kzgShweiXJ8CgpvqZHrAqp8zDU+kRPaB/DCUxUa3DkSlRQEqviVakTJPLTEXPp/LAuUosKhM2XUt7HeZIn/AKsHfEZT8WlOlUWoqUagkGRLVdUbDYAC3UD3wFTrjxY1WLhpkXKs0/QzvbYbTjQ6r+ztAMqYMjxGP3AIxmNP2crOVYTOmtUBP96f8cZjnVcW/a1VJ4nmASYUoJNoBRT9R69oxT3pWkkWUmJJMXIO3+uLn+1RP/yWaO4DJebiUEwdtwR1ja/SjFpkmBsLLt/4sfrjtz4530TwmoVrUyN9RAk/uwZ3HX64staswBn/AJgVRcTz1ybwT/Dp64rvw9S1Zmkv7xO9zyk+/p98NuK1SUpHqagY+khmtHSG/nhVgzi1RzppatYT5GAVTpMmYPMm5nlBYiINh7WzbZmmEmlZVKUzRNNgB+k6okgnupjYWJhFBijBKaE6VUdGAB1z1DSAOovpm0YhXOozU6PMKaA6S66alM7EK3UbWIjpa5Mkjd6t+amzNNWJNGij6PMtVyzDuCkiIg7k9bxhdV/qwxWaQa6+Y02G+88rDv2gxvg5MwVelUasrORDSh2ZuXUfMQBpldxeMbZj8oV6bCQ7ppWDchwGWTsbkdvfrXMs8PxVc0KZBVJcbrAJAgGSGIkxt2AjB/D6aoFL6GZgClNXGkAbNVboLDbsd+jTJcNZMstEHS5k1SgBaWPlMbAbTsIOxOFR+F3y9Sm1QF6bGxWPMLxEybAgdZDCMUW2jq0Dw4ZpgM5IQA9FRRAUaSZ3IU3kzibJ8HpKQ2tzUQkBl0hVLAagFgqJEEapY9Sd8DZYM58rU1g8xA13F9MWW8XM7bYY5dlSmpUHQQbn5rgSZILTDXJEx0xGoWcY4PVVxUDa6Wq6EHzW6TDNckA9oAFgcy5BBNSiWJAICqV9gSfL9+gGwxYyrMo1LqB+UmZ1AHm2+h7kWwpTL1EEKVdJMVHJkjc29NrG9tsRfPD3IkKuhORbEETYgQLyZtb2tYYqHxdwPWVr0VIreJpdQYDWMkgHzW6XIMx2sGU5VAnb1kz/AJ/T6dMecRprpBqQQJFhYm6qSdrE/cjpOBfrmmTyIg62GtmIvJIgSZAGqO/Qkj1xtQyANQKlSne66mKgiTKkxKmRcHv6YffEXDJXxASa1NQ4N+ddzI7rFoINrzIhLkGIAapprUXAaoJP5ZMoJAgAySbAmwiDioc5LKkBmytRgwAZqLsxjtEmNpOqYMR1taeBZfxFFR21IxOmlbSvRlY6ZIkbQNl3FsVipV103WnUbxKDShUbgkcrEbggg7dFsYZsH/CvFoq+HpUJVuumY8SBpBBvzKCJ6lUmIIxBesqyhSLCFBWBsJvEXANxFxfvGIamYCrNwdQmOwIJA2uANXsPTAVesXYqhACw4LK3OeYMszMbgQOtrXxBxOlV1qRVKqGOrlXoSCdIBbdYBsIWT5owwa8VziCnclXV9JMWggObDsrAgfun6q80wVdShlD6mIMFhJRRJjz8gYz1aNhjypSpPJ1B6YsZ2INKreNtxAHaL49z7SCSDzMwGmCLjlIF2giN8AqqVG8FSRGl107ECEq6SYExKn+UXnAXCVZwCdw4AHQzJMADsTft/E3itNhlEsBdVMiSQVr9ASTIYA2tAkCLxcPzE6KeiPzVIeeUgsLiQSD0A3MNBvgLPV4mlbwGqsZDFGmTzBXKRAnyyL9MePWo2AqK5JWeYArcGDbptfbALUtJSJDGuGj08Kss+9wOnTfoJl3ZcxWjl1k2QnSQwDyDJOxJudziKdrxBQNJqWEC7L6g9fqbdBgXM1fEyraajQ9amrFTf+qYsLHuJHUHaeqbOFudJgms5J33Wl/Iy307YkDzRYIt3rQABGkhRBtN9Le1umGICLLTchQd5dW384BHW8kG1m+uDKVJgAdjLAGSdriYtA1EYHo1RqYvB0rAMXgCmZI/u9B7RfDbh5DsqltQlp7eYRtvEdf44o6n+zxpyrNEaqjH3gKpP8MZiT4EUjKwZkO09TNiZPU3/l7YzHKtOK/tNog8TzQ0gRDXP7q3H8/7xxQKj2Pc+v8AO+OhftRAHEcwesiNjJNMb9uUdSOnvjn9QCZ2jt7d/tjtPHO+j+AOPxNMjcM0A3+Ux79Pthpn6n5cBTKurCxYf1QsRe3L/H3wk4Up8ZQLGSRHcKTbvbF44JlQmaa5gqov3CQTHrJ/3GJV5IM7RzEKyUnpjdRqBgdt5gQGtb/AVeISxLASWmotQShPeJJVot1n7Y6hlUC25TBkSNv0+x1Ai0CCvYzuOH02KuaSFm5gSqyo6bC1z362tbBXNVyYdRK113KK1NmViObXrCywn92fXF24zkakeLSMtpUwCux0jlAuZVgdwRBIMnD6rlZVC87hgDP6b+kQSD7DGroi0KQBErTVNOq4CgaQeX9MX9e+KKNlqRQKUB8RgdT6dJUSLEkm4JaykHYEAycMgdNKFJYlCxG+rw3OoHVIhtZXa0E7ycacQy9TxdVIAi5dZAv+pZjebifX3JzVEKAQLrTrI+kSAXpNV0i3pHa3tgB8mjtUZXbkHMpdgToMG4PaTzE36mcPHIJX0EgT5V+Qe+mGN/nm04AyiSiU+XwwFExLEAWBafLsSNiQp+XEhrxPdmgCYnoAPfpgGlJgVIIsObaZ0mdJExDcwP0wHnV5gNR0CZ0yJaZfUflDeYX+Y9hgjKwjKtzci4jUdO4HY8zD0tgapmNLNqKi0MTPmBYMb7WCkE2viKiy5IZFY9DG3NG57gRHtqBxNUzGmmNTFSH0Egi5ay9NzyxvzDbAwhnVxHM2lWYGdMHbbmNgCewJ3IweaSl+by1QUMA2MEqRbdTcE76VwCmudVVCfOKb6gd7ssT2GkbdZvtir0abUX8MBCFqKqFpRtLNIv6hjcWBBsTi1/hGaQSupVAYDWdJ1NAkEE9Dv1OK/wAbJoZik9S9NiDJLNdDNgRY89hJ2vioi4cdYVXrLSNMkCEUHV5eYwBaVUqO02wctfTLEEin+brg2lj4iep1g3+UOJ6YX8LrqjFD4VSlqKh2pkkG89DK3IsYv7xvXsK6amqCqhCeEsjUAAxhZgRpBk3+0BdxmiXbppHS0Y8yJLG5adIZSN5OmT1E+XcfL6mYuC5nxVFax13No2MG3QTOKn8RcWBkUnZQiaVdWK6jPMJXzLAUfcn5ZYasSVGNZ1qTPKYIIELIBHod953+q7PcZVCabmoNAKkeHI6AXnqCDHqD6YA+HOLfmrSYiX1kDmMQohRq2BILRf3vg/i+WNWqWCkwgQeW8FiW3n9K9zHa+FA3Fa2qkUSH1NzGlAsArKbTa194j1GM4TWYKARoN9RNJiBFt1cnaYY6fqYBIyuQYQomCIBZljYQDBkEwLjr74bUsqs8uoEDq3MLm15VkIJHpf6Z1cAvPiUVNcsz15GtdBCrSq6gbQTLAatpItbBuW4SVao1Rai1GBUyhYeUwQUJUEg6t99Nh1LGRHi09aActSFKyAALkDb5lEf+cMqhCmQsDurOqj3AntO3fptDFK4hRCVaqsSQwDTdegJMMe403PUDoMYtZWo01BUkVHOogXPhKADFgRM22tiwLw1s3UJp06zlUAbwkTodlqVSlEjbY1Osg7DX+gaWUAqV8rWpIskjxKdVQI0nUtNZ2AEA3g9saQBlPhLN1QXpUhUAA0y9ITYidJYEGe8AyR0GJsz8LV8sTz09cXCsWifNaFBO3Xp1w8z/ABKs1NvCra6TeVKemiyqYCinBAOkXu0t0G2K/ka9UyNdTTJlWJn7NMes32npEMdN/ZvUJycnfxHG2+ltMibwY6373xmJ/gkRlF6yzn71GP36/XGY5WtOLftPqn+kMwAdnG1wPykiy/NFu9j3xQK4vYDy3jv/AJ7Yv37UMrq4hmmDbESNisIP/qZtIne8UPOrLkg23n6CfXHeeOd9FcCWcxTG5Ib+CNA/li8cP1tWMEKTUZbgmQKc2jv/AIG1jij/AA2wXNUydpaf+xv88WHildkUVEO1cVFKi5/L2P2APYE4lXnxbMhm6g1eJTHmUwrqYta5iVDKxmxJOnpJeZXigKnUhTSOUBgwgCxICi4DSbEmZtAGFWRqpUQVBtUUnrtrYifaScb5WmNOnmiBBkkiNxcHYFQT1DYqp+IZm+kLDBYJM2EWW4IJNwYMXJ7YRpXPijUxHiQFIAPMFkE2I5lBueiDbDelS1APqLHTpM29ASO52PtgWtkdasANLbqTbSR5bDpeI7W64DysagEBwf7on7A/xE4io5glc2HOlvNJvGuaaERa4Lff0MeZivNEEnQSBG1jIHtIYgRiEZcrQqPJbUacSxPItVdydxdmA9fWMBJkwagMcr3DAmxMGHWJIneDH0g4jp5QqaYZletGmwLCmpnxHub1SuoAdDJk9I6kSSGksP4XnTEm/pPSdryZRDSQuAASGCix3MkyepEfxwB1KqvjOATytF7i4U2j1v8A6YziGSQ1WJUEki5vJVVAHpA0j74WfDGY1BqhMyDVaN7Lew68sAb7YaU65amzsfJe4jlB5juDOkv/ANq74ihGeCDqsIPuJj+TRPY4MOaFTVTU84AaNXUTYmT3mDa6+2BmpgEKg8QkGFFgqk3kzAUXjY2AG048/AsjJrIlXDLUDSYuWRrAtK6iDpANhM3NRmZCMySgUOWSoPKSZc6h12ETcSBYEHCXiFbLoEpV21prZYNwvLCuANgQUbc9e+Jg7krWWmrF9Sw5ClhpuR10KQywL7RETir0ldmBGlQygEaWKhV0g/Ty2DTf1wS0TmHoXNJayltUSyBXG0MAQR1IO+1uuNMnxMLDMhIW6o0gMuzKW2G6mTPlH0hoZVGLKDLWFwCVOk3nYLJgwYMr2EsMvQdW5oDAGxMqCQIBgRHSQDJGxAnFQVQIGXCaqnghnhAp5l8Q6ZgjuDzEiYFzGBDw5y9QxLGdGogixWQwCiTDTNoDdIs1/D1C6UQAlXUFKk8yWIOqYACwGkjpE3E+fHGSGTTLrSzNOrUOoFaRB0wFmWBJLHyyYkTa5iatLaPCmXOUQzAk3IhgYDEAXAMW/wDOL9S4M/Qhrkb/ADCPtYyCYtPYnHPvhHOa8/lHqGy1VLszTboT2An/AMY61xYU1quwrUjSZpGmopYHeCuw2t9uts9et8wqXIgedFYDppH2OoTJtfp/M3LNA0ESpk6RsdiCZG4KqSDPdTuF0/EIAYam8Hc1VWxNwQQTME3ncHeMRNn6AYIagFr2Y9DsUBExJv6gggxjLTzMZMM61FZlKjSrFmKgEizLMC9uWAfXGi5+ipZqzVG8EwKKnQXYjdjuqAXnqSI8l1ScZ/EEHL0jVsCLlFWf3j8xmDEwBAmCWGrZWsGlqTAliDNYVV2IAVvMFmCQYF7Y1jFqyZPPUs0gPhpSIt+UtZXF4EOGE7fMDgOrWZGYVAtRV3dQJSwP5gW69CHXe0gb4W53OCnSQOSzAgmmjEkr+/4ctoW5IBUtpA2JxjfhRUVteWlllHZQoKb8sroEWGkGwmTY4Dyl5dCkkXNKSDqgeUMOUgwSp36HuVtDMVIbVScdFYMkiBInuOw6R02w1fI0HZQ6tSazAo2gId9QgaXg35Z2G4xrnskSxek2q41mm1rjrTYadVplSAZ8owR1P4GP/BUz+osTH/UR9DAGMxv8Gf8AsqIPQEdOjHeLTjzHKtuIftOyxfiuagb6LbajpVRv0v7HFQzbjeBpK9LEb7p03Ntr73xdf2nal4nmG1WLLYyNlS8R6RPp0nFJ8xZemnoOo2j73npOO08cq34UfzwZ6OfT+rbr9vviwq7CmjwNRqAgTpH9UZ32umxtiucMoEVqQ/UwFo6wCI7Rv9fXFmrqWphFHlqwAAJgqRMG2zsB6qcVYafDfG6KUVp1Cy+ENBcqShIMxq2E9jG4w+FLUJBAMWaLEg2naViR6bwYAxV/hHM01p1WdhBcM2rQFkoszeFlpAHoLYkqItLmoVnoRcKVLKYvAAYz1FhI+wwJVjyYOg6plWMqRdbA6T7Am/WxFiMSGmRYAbbD/PthEPiMQRWHMBAbLuBG5MqxELIgK2qJMFTY7f8AqgOAKVMs8QDUZF6QZ9QD1iY3wXUmdyzNKKV8QamXUsq6M0kFdjFgYJ2U21RhenFKyrOYoPfSIGnQumojM40y19KqA236+axGazlVmWpoKmnzAuyqrCwcLpBBkMAZMAxe2GNLw6rLUDhoUrqUkBC0SCJmbA3AiBbrgBaSUwBDFgYhVUiRNgxvEbXF56dc4qS9N2gjShtBgAibAb9LekQes1fTTZRUK0qj2V008x2uNj9bi1xNw+LkN+U1Y6P7SF0bE25vKNrze0SJIFjOD1SFMgBbgMbCAxOp3gQBItGozsBOGlNNWhkenUI3AMAbjSpJKgxPmK9d4jCXJ8XomolImQRZt6Y3hUYxJ3GuJJnbo4zPBaLqvJ4bDZk5GAuO9xqncbrIgzMtC/I5eqFFMF1y4eWJVQQF6BQ3NewqkAbaQxMEji+eApOERkhG0VWAZSQdV1ny8oGo3EAxy4rHE85mXq1KVSswNIfKABdeWTuSQdzEe4sfwz4qy70VSuQrFdLBlaDI0kyAbEG8kbnFTSnivFBVALkrcLTA8wErqdryAdP1jDfI0KcLpqL+kLVb+skiCNwsQCAwE2BIgE0XiYRKzCm2tA3K0m4jvAM3ifTBNHijAKYW3W5m53ANj9tsDXUKPCKTUY1oKhg6pBLMNIYBZWQI2kbCw3BtDJosDQNQmOXnuCYJ+bYmCDdiRtjlXD+JnVswi/KT9rGwBO0evuQfiGorSpbrExGxAsZ6fePtLK1Oo6jVqakIZFKkEXUFZIgqQQZ9j2HTFF/aTmiWpoBYLr1KIgkkRG8AKsehF9sLavxLmGFqr8qk+bYxvtAE9LeYdsRnh9espLFyGglm1HrAN7k+jRaO2Ehet8Q8D1LXpOqk6QrASu8BZA6XNpm2OxVa+o72k2CrpvtaI3K3/ePY453Q4PTo6AarLUKC4UHSZnVJIXTIiJ6dOtqfiHiKScxSULJIRdQa8nmSo1jJvaTF8SrzcNXzF51s0bSYgm5JAaQCCN23O/TCji/G6a5dm1ouZaPD1sNVzOphfRyl7k3KrvsUvG+MGgqaAjVKurVUkuKYGmdKMTBlp5p7XMEUSrWYm51N5uv6Z6m9vScJC9L5w3iVJ005uvSq2gKHYIlxsiKqjZQNU+kRGDKlTKLoDBFFhD06jxIAgjXtcbgebtfHNlBN2MTcfqFpG3T1wXwvL+IwVjGrmJOokLuzki5gD6mB1xrGNdCbO5fSadEU1LTLqGp6IjmjYz0XtJJsQfaXBaACwzFQ2oa3000J+bTYfYbn2GKy0CihRXiqzMJOtgsGxJEmysY/6h6l9RrkBaj84FUKQNMCagRiehIXUQQBGkk3Nouoc5nWpwmVKtSF2LNZSbKgJVAQTYq2sA9jiThtDM5nVColMkF2pxTDRIAaTvYj1IkeqSpxFKVQKQQlqgCjVDapBYWHYgXiL32sXC/ieQ4TS480nUHiL7lSAOhBYXNrYDqnwFH4GkACINQXJJtVcSSbknud8e43+CH1ZKk0zq1NJjq5PQCT9BjzHGtxxL9qQP8ASWYYSTqCiZmyDrPftt1xTqymLWJ37QOhAEev12x2H9q/w8fFFVFs0sWIkTIsT0iWI9D745lmeGMhAdYuBJsL39tj27b4683452IcijGqukQQexiSSGAjuDhm9fwgjE8ulSx7EVHE2BuAQYjtiHh1ArWRtJgXgAk9rW2uBvucTcRZjSggiDElewuI68tyPQ4pE/CqgdquknU1WmFlbkBrXgkdAfWd74e0OHGpS5CrxIGqo3TzBEixgTHWReL4qHC854DT5lIiFZZNyAR7MDPsb4Z8S40FSKKFSzz4jDQVg8oAEyTYljJsAZ6XQZmuFvrZvDEbLAYltUBXZTtIOotNoPbEtHIUabkjUxLA6lVWSmY1NBuQSNPmsAQQTcYQ5WpWB1qzqxFmu0nVAgHuY+l9sbioyhglWQ9mlhB3YzBkXJ9YP0w0w2SoC7qKwWDoI1qb7jqNJU2tAYAjoBhJ/SBVm0s6sGIDpImDzTcHRIN5v1EnAdbKiSAyQWYgAmO50yJO8CTMGcQ1sn11A2kb3kTBE2O1vX1wVL/T+ZfX+bUBKzygAwN9gDe0kdJ6YDpVKZ8/WZlpO179Sfaf8fcvTKtJH8Y7xJixsDgoVKRYaqYg9iJ29979I3WZ3wZaZuohUxReGHnO03gry+se49cRUeKVlUL+IfTbl1sIgzF/KP8ATfDFYYWDmABOldjEbTHQfXvfE1DKsIhGiO4F9p8uwjcTMe8NMV+WkmWUNuxklov13wNWknaOgAuOm29zufU4umb+Dq9RPEDqzE+V35j0Gm2mNhb3vjXhnAaahWrOFlhYlFMCDJV2B+wPXDTKqr5BgoJVgT039FAj5iQwj0xC2UaY6CxI2679B7Y6NQy+loohXEzrkMukFlkK1gSTcE9/fHr0ENNgopmZFxT5eiGA4UXJuFgAA9MNX8qVwzh7EgmADc36dyAJPedreuGNPL0yoL+IQsg6QsSdjqJgsdtMAm3ezzM5dALJqiVLUyu8SSFUspie88q3OIxk1fVD+GYgmBDAAWCtzkCSdgLCSMNXGU8vSVeWEaCS1ZoZbauZSwgTHrYxNziM5V2YIHp1JHyQSRB+WYtO5exgGLQdksnSYvpfUVEBqatOkxAAQgWBIt0MdABh4Xyg06itzNpYgMJBBjUCZgzc3C6hYjEVJQVgPCK1kDElyqVHtIBVCHLEQDblE2mZGJqNEDV+fpaAzBwwIJglhri0AiIHUjtgfwXE6RSKnnOovr0geWRNidwoIGq0QMFUqJO6TYeaDPQEgAENMHSQImNhgQs+J1tTNR1KtrXUApJhaRMMLEgxyxIHvisUsiNJvTflAkmOYuthfcWvaxI9cW34sqKbAQ4XXAVhaTsTY3v9QOhxWKeUOplhTa1gpAJtsN+aLG21xuiUCMuxluYsbHSLx12MfuwfSJwTTcU0IksGKiLLKK3KNvMTpYxG24jGZcrM8ykglTqkgQTBnc7/AFMz2n0OyhqioywRLEDTe0wJN5E3JAOKHWWydU00pindFl9Y2KzUSVAkE6wQD+8IwZxXI0vDVEeoTTM1quguA21RWE6SoYu+qw5yBcRg7K56n4JBraqqhRNXV4UlUW2khmMKZ1QBA9hpTqK5k1lKg6gApU7NqI0tzWIkNYr0EahNRSs3w5wzu/MNek3BgnUA0xBWxb1BXacMOA0NKFzfUSqwZ1Rd+nlCiIjr0izKlk1qeM7/AJdPMFWBW4UqdSsYJKzLahA8/SDEmVIZwqbeRF66RY37sxknr9MXTHYf2ciOH0oMiakGZt4rxO94xmGXwxkzRytGmRBVBI2ubn+eMxwt+ukM9ANiAQdwbg40OSpxHhpFvlH+WPMZhCtvwlO/Im/6R7/zvjU5Smd0T/tGMxmNQgOpw6kRelTuL8i+npjxeGUeb8mn1+Re9+mMxmKN6nDaMD8qnv8AoXqb9Metwuj/AMmnex5F227Y8xmJQPT4ZRO9GmZInkXowI6dyT7k4FzPC6P/ACaflHyL39se4zCKiqcKoBrUaQ/uL39sR0+FULfk0tx/Zr3HpjMZijSvwPLav/b0fMP7JP8Ame2CsnkaeoHw0kK58q7hoB23Atj3GYiQVQyqW5Fuyzyi/wCY2/fYfbHtPI0jTJNNDKdVX1npjMZgPV4TQ38GlMNfw16aY6eg+wxDT4RQLXoUjzdaaH9A7dsZjMUCZzhVBlUNRpEctiincEnp3AOBaPC6C0+WjSWdUwiiYBjYdMe4zEAmX4RQ5T4FKQtj4aW5W2t7YlbLJKroXSNhAgRtA9MZjMUTZ3IUhk4FNAGPMNK82+9r4i4Hw6iPHilTF+iL3Hp6DGYzEqNjwyi0FqNNibklFNwFjcdMQUeFUAwijSHMNkX930xmMxUQUeF0PEUeDSjQbaF7t6YJbhdAuZo0jy9UXt7YzGYLEub4Nl5QeBRjSbeGkbj0wVleG0QVApUwNIFkX/L1OMxmCC24XQhj4NKe+hf8sZ8O5GkrMVpoDJuFUH5esY8xmIp6cZjMZjjXR//Z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AutoShape 12" descr="data:image/jpeg;base64,/9j/4AAQSkZJRgABAQAAAQABAAD/2wCEAAkGBxQTEhUUExQWFhUXGB8bGRgWGBgcHRseIBsfHhsfHR8eHiggHRwlIh4aITIhJSkrLi4uHCA2ODMsNygtLisBCgoKDg0OFxAQFCwcFBwsLCwsLCwsLCwsLCwsLCwsLCwsLCwsLCwsLCwrLCwsLDcsLDcsLCwsLDcsLDg3LDcrLP/AABEIAMIBBAMBIgACEQEDEQH/xAAbAAACAgMBAAAAAAAAAAAAAAAEBQMGAAIHAf/EAEMQAAIBAgQEBAQDBAgFBAMAAAECEQMhAAQSMQUiQVETMmFxBkKBkRQjUgdiobEVM0OCwdHh8CRTcpLxFjTC4iWDov/EABgBAQEBAQEAAAAAAAAAAAAAAAABAgME/8QAHREBAQEBAQEBAQEBAAAAAAAAAAERAjEhEkGBA//aAAwDAQACEQMRAD8Ae/EXHa5zOlKj01koFVo2Yie5mAZ7A/VFR+IswUOqtVnYc7REkHUQJESvNB/gY1+KKp/EZkMA0Vm06i4IiSANLDa0fXbcQUSpBhWUESIcgzAiZgmARMiRa+Ocjoa5fjOZd+WrmI1EaSxm4YX6Agwd+15IAY5bi1fwiTVedRWWYyLapPWB6+vYYqRk6tcECdQIBUgkeYMxLC6dNyB0wfkcyiqNRIbxCQ3htGyQW5VCsCs2tzAgWww1Y8rxmpAl6ljDc7HUdhHUHpA6gx2G1Ti9eAdZiRcMxBBNo+w+56YRmpTdxzMzSeUrdjBFwdJ0kme5O19pKlRNA06CBBUkaSWgwOYAsSAFgSPtiYun1b4jqDUBPaZO+iYuD69enrOBcz8QVgl6jqQSCZHLEnteYA672wE1Qu0KZYGQDffzRDb77HttiOmxYFimxWAq3uCSYJERETPVu+GBzluN1oSarMzMZgT5UUkAR1Ld+gHXBq8fdQPELA+ig2iJHJe8EWuMVvMICykRG4E7FokE9vKB3jvgupVUqGKw4vseW3rYGQJmIHQRhgYZj4mqiqyAxC7Qpgx7XG/8PTE/B/iGpU8UOwlKRcWFoIBO3v8AfFN4hWK5pagMrABGpASCigkKec+YH1j0u1yh0GrES2XYSPUqT9DIw/MNXjhXFQ9LW1mFiOxJt9PX3w1nFDFaGgG1j7yJv9D/AAxY+GcVQUgCSStj/h9NhjFjUojNZ0iroX9DEyLTAK+vv7jEdTiBFCs0gMgME7X8hI97fTGgI8SrU6hmW/YUgf42P0xJmaKt4dN7631EWuACftP+WCBxmqq0KTM0uQSbATNxsOgP3wt4rx2omYZVaVAkKAvaN4m5v9sS8TzmppG2plH004rfmrMfTtbpHSbXxZCrXl+OOGqKyglWAWJFhaTbqdIHq3bEqcZbxaqaQwDgLB6FC9yAQbCekd9sLsvlwWrqoVmJ2L6YOr7nYn6/fV6B/wCIO1RtQCpBAHhIJk8uhRG9pgemLianX4naoXanTIRaYaakBY1MCT1iwEidj743qfErrpLUgqEgBtYOqdOxFtmPfY9sDHLmm9QKachUVWckDSLqu8lojr8vW868VpEg6oRiLhmVqclpsRHLEkr2AJnE+Gjc58RcjFRB0nSIkyATebf7I6YnocUqBZZSwCpLKNmI5hFye9hEDCR8gTSqJI5QwJnppFxvB7E9DedyVRcvl2QKAWQOjNCnaRqk9pGodD0xc+GtB8SvqbUeUH5bbG49Z2/nbBifER0ld2C2c/N2JA7+ncYqObua1iJdrHsWFt/cTtvjbL1IVJBYK6mA1wodWYdxYGwk867Ta4aumS4q71AsCCakbbAJp/mbeo9MFZniBU0DbRU8xPSQNJnoJPXfFY4U8is6LUlWdgalVxCLTpsVGk2Y616dMa57joRbZaXgqjOwcghihjULCRaAJjbpjOfU02p/Eh0FmAswFpj5pg+pX+OGR40oK610q6hlYnoYF7QIlZvbUPWKXlFVlKywIWo5AIgaTyzy3sQbzuO2C85xNstVpaAjKcrSBDamiSxa+9xFpNgPY3F1YMzxsrtBArMh38ovI/zwxpZ5fDRyQNcR9Tiq5YZdlK/iQElyoaFg/LGtQxUKYJM+XHtTNUFel4btWZW2WIJAHlaAhAOq5O4gCcT8mrlRqalDDYiRtjMAfDykZenJBkSNM7G4n97v6zjMZxdrl3xHU05rOECYrFSIktqCEiBB2IANxzHeIwtqN/ZHnlnTuV5Zp6+3KN/8cN/irL6s3mdRZU8QKQJ5v6tg0COWXiZBOiOhlNUrEMlOpHka6LYxcLEW3me8++OzNbfifzXWWOt9cdN1CwO45Ra98GFRqlfMoC3MwbGYMDlKiQDeLzGIMkdTgsY/McgHvrOmfSLEjuB1wRTZjqZgSoUl4e4A3YkIGaJIDgyQNp5iEa1AFqOwUFACbQAVqpv811KgyT5vfBmTcVKmsBRzEVJltIXdpa5c8qydyZ9cK6ekgiGALqjgi7QHZiQv6vDDQJ364YmovgBVYgaV0kksQAy2JtNRjqsO8mQDgGjNqnm5huSWnexAmLEQbHYxMzgPJVPDpgEIFuw6FgbgSCDYHT7D7e0glV6LKW1SbL5YOocx7AxA35TaJx6EVmkyQqqSNgJkKZNpsR9u2IJabcoYalJXUCajyQx5RDEi5mxjf713iHHfArPOn5G0uFEcqMdkBNwbau3TDuu1R6fIyq1233WeTe4tYgWUz64rubM5x/zDAYagGIAAQTaQDyjsdiLRiwqdM6MzVeoSwjSupLgFQbFbnbTNibA98PMiynMZZdahTlqg0tYloUADpMLq36jfCjg2oAiGMiDqvLXJE95EnbdZicE5TLRWqOwBNOyAjbUCWMbSeUSPXuIVIsGVqc038w/lGDOGUi7BAbsTuOwU39LnCnI1d/UR/D/SPriwcEqqrGu5AWmssTYSwUAfzGM1o4yc67xDV6oiBeKcfUyDvgXM5nScw4sQ3hJtsFBaOsb29D3wHlKdRU4czMDrrM9RgetSlUcehETO9xgXiCflLBJ8V6ri9xrYR02jp64yRplkapKoASL/AEtN+uwsMLTmJrsV2LnSBbdiBb0n/fV58OZQrVRrxYe4em5BP/YPvhDmaBXPVEvpFbVPvUB+0sw2+U4sDOqPEDHV56zLp73LAdiT7HYYIoCmmWzbOIcKSSCAzAU7gTvHMsGbKJ2GAcjnWHiGKRBYmDTDH+8SDMAWAjzAXJGNqSEHWy8odg4jUrKzc6ADc236Wt0xUOhxKnS8aoXRnSuqEIbf1dNSD1gH08wXABzNM0amvlc0auqrqUA8oOk6YLdSAfWbnEHHOCUsxD0j4dUU9OlphwF1AgmCXgAGSDpL9GJI/wAN8GWKdZz+WgLAECahWIMwNIkcogyASNzMDXjLlKTm/NQqs6zNyqbx5iAVv1xJUyzcqU9TTpqKG1ABUgEiLa9Spp2MEdAcQ8doN+Fq1CRzU3Dq48uorJQgbWFj0v2xjcSpCz06gE6GBqOAYAIYI3LpJkattUd8WKq9ViA0QDN+/nBvFyQfvA26E5by7RzGPWwt2PW8bdoGA2NmH73tbWt/a4v/ADwdkjKx/AdPT/EA9IPrioacL/qK5nda469aWWFsRcXy2qtTpjyl2P0GbIP8P54I4Qkoy/qqMCP+o5QfyOIM4/5uXmY8IvPp4lWofuFH8MQA8OTlraQADkWYNbUWZ9A9bFJ/v+mFvH87GZZNRXQtNLKvMyrpJJ0tM6YmNo7YYVg6VKXMFR6VOk8i8lqldSCLbqFPfV0wiz/EatV/FqQrtEhbqACViYuFCb9TOKNKtV1DczEW2LAQT6ACNr++DuGs1N0cX0OsmZ8u8yZMgnYdfbC/O5pdFiLrP0gGw/lgnhzcoHTVfYjyrt6b4DpPwVmgaDKWnw6roPQCCAO4E2x7j34Kpj8MCFEE7WMQAp6WkgmPXGYzkVQPiqo6ZrNHQHl5WdrabR3LCR/0nqcKU/MqFSCdIuSLxqVVMTbUon0g+uD/AI3rMmazSuBpLq0urMFRlVSykNIYEsQAOjGZJGF2SaksL4i9CA1MqOWywFYqI07R0Mgzff8AGW1bJ+IxYgnSxgWgMXVoBPzAXj0Bi2Ns3ngyMEMM7AOBIHn0ie5JiD2WDtjWtxKkCuu7EFQUJEzY2NMwskkDVM7E4Hy9RWqF/DQaLSzEbCxMLBiRzG4mOuALNIhW0yWLI4Yyuo7E3FpViOo83tiXhtLSNDAEM5jUGBXykqRYidD9QdhBxrUzqLKN4UkjUfEIbVIvYXNu469MePVRWSRq0sFBFUHmI0gsNQm2oSZgAzuJCbKZipUzCaaap4ZJkR5QLDoN9Vu898FF2WAywuhEYmCCyx/2wQY3m4m9tuGZDSHYBrsCYenKHe/NpYXBAItbvJLqZdmUaqNYh1iFKMLbf2g2ncAGYmYGIoSpOkUqa85K8qkmRrABMk+UG3QQ0RFq5m8pqr1tDkQ9UExeBrmAYDReBEGexxbc1QRBqNKsCQChAQyratflckzq9YlsLX4bU1tqpeEpJYsRT16CvzaeYG/lMkaiPQAupIE0kkSCTpYAyJHkhoIkAyW3INzvY8hwitVp66ZpuYBKh/zFsIBDAAwLTOFFDKLqZiTMwNTEnTPLPrEExaSe+DVBBJUkHuCQfv02n74zenScicq5puAwurDUpsbHY/TDVMqamTKKDqq16aW7BtRJ9AAT9MK8znNfhCpLVWdaaMoksCbh4E8qhjqO3WZkMuGVW8ShTGymrWI6akULSBO9yXMWmDPql1mzD/i4BSjTpCxLU1gbQppmJ7AvBwJnsmgzAW4CGmBaRAVbekxH3xrwbM6qqrBilTqPcDmYmeU7iPEAv2+uIeLVz47VE8spB/8A12/kftgg74fBFdz0YNbYbqQPsfphPxS2fIgSxWDeTNWQPQXGNspxM0ip3AncegHTC2nnPEzrVCIMptHdCPrc7f6YsKkydBtGtRJWqCVDlZ3XmI2+U9LAb3IecGQF1VtP5daqwMAqxVlWb7HSWYdio7YVJk2q5YaWAAYudTIvLoKsJ0lrm1z67gYacBKU6RIRXGs6dLKRuo8pIGpWi/Qk3E4VEmf4iuXqGxqVKWnRT0KvJeCrQZIDMokqNxAmcSpVoFKCqr1EqIrKWLCRELciPEMzplSY9AMAZLNVajocxSNRKiHw1KUCxvqmQZGlSBpG59sSlagUU1XMeEZJR1JqDeAjBjsYYTsRuMFA8Szqk1UJsSSQq+gAkFR5QAgBFh9cSZzM0mNOoGRoy9NW5huSdO3zAjb2xLm8zVqgsmUcVWpiGJSNQcAsAGlRGq5Am2AnypJYOoUkKFlFspqhWaJMNEwRex+qIVVTGoxbc9I/MQfeOsdPSMSZAjTJsRvO+w3nm+kjrMxGNK1JdFONnpyYiSfEWSDH1+uCMnSgE97H3+g6+h37m2KG/C20hKn6XrEz0ilSjbfmVenbCviKn8Sgv+Vl1p79GplW67y5v7euDVDeEgk3att31UlX7wfvjTO1AcxmIgg6VXVJ6Agj7KfqMQJfijMD8Ms+ZuaI1EsyClT6HdlqdPnnocV7L0tKAC+ldMkG4iOpva89bbYacczoamTv+aEW4mKZBMAzPMVNrcxPphBn6+j+2g7sZsdQgSARYAemmR3xqAjO09ZMdTAjq0wLddjtg/KnSgNyC319+0b/AEH0wPVWdTbEEH3OoEwOgNgPS98S08uyaW1qTBABB2UncxvPWbjobQR079njH8M15/NMbixVT/jjzHv7NnV8s5WY8Zh7wqCceYxYuqR8eN/xeZaZhUG+wGnV/wDH74rWVy6lAJmGZ2FyYsUAuJGw9hth5+0BwuYzBKm7kbWMrTFiSL729D0xVsjXNNbLAa7GDKr8osZBkbx6Y3PEonPKrBWJIkEgI0MDJXTINwCZtvI3tgjLBFrCnJDO5JYCxYiZEyF5acjsRvhXQruVZIDAnlXQAVABDT0Vb9RM9YxPSzDK5bzKtSTADyoQC8jYwwmbTOKHNIB9l8w1gkgBjpkajBGpiG9QFB/dwPnqPiaFbcuHuLjqVK7AcoFrGbjc4jGcqatYK6g801IbnUMrgmCLiWkWkL1jEhzuou4BUNLICZvAvEArOokj1xAZQGurphTTpyCyhr6WeRJJMlmAEGw2i+HWRpGiGIMA6SC5Y7tpEXu0uvrYe+AOFZMBCoAgsZ6SOwA8og9jtMGbPuG5cVSssdCMrmRcxde4J1aVAgRYYlUVVpgbqzKWKqBFgp0kL2MEn0nrqYYE+I6pXRrZNTOVgaQeUBlmDccx320jrgPiPxF4qOtFl0LVZfEWdc6Vpnw7/NqEMJkyRAGrFWzWQQqSlzZ1YGGI1htLesiCRYhgREwM2NcenWZcCppG5AMdboD/AJYYZOlSWqv4hopExDABbmxPcnqdunQnC40Vc0XK88gXiW0oIVo6aj27YJzecWmAKgYsGEqILNtBQxBAsDBgfWDz63+PRzn9G5kLRqUqlJ9ULU0hYUUmYgPyKAFbSV+UXDbScR8O44tNqpcglStNSSAOYPAnoSWmLRHYWX8RVko0q4Agr4bmwg62K6u5hm+o/eE884whaoVTmBYCZnmaZkyYMHeD0NsdOZ8efv12HI8UWmG1ai5WsJAkS+jSLW3DH0+uPKudHIbxu0A3IDhdhPX+OOMZnLV0Y3qBtQBhzuxtpmI6xj2jlaxmXqhgJCu9iPq1+to+tsa/Kf46zm6+q4Dx38OpE2/dgR/j7YE4XWJzg1U3RDoBco4QQUJliIBgHfqQMc0/G10BGkypEEan+5D+0Tviet8RZ0kgVa4M9VJ6WFr+vt98XE107hwRgrVHChGDaSUDaSGDhZMap0tNzBOCaudAhKY5BAsUJgFWIO0DSKew8ybi+OQ/+pc6Y/4iqPbVf7d/974Io/FOcH9uam4hyWDX3Goz1jrEYYmun1Mw0zqa2plAOthuSEFyrkgc42ifmnDDh6IGBYqwlgpKIsw1tCqJkwQSYF5383Jf/XGYD30ETBBpUT9pBN7/AO5wdT+NakBitNpN1FOOltiAPcSPQGMMNdIr8UZkZQzcwYW5ToLSotsbEHrcjpcHLgyCAunUV6DRdpYdBpBAFpuvcxzXPfENYv4q6qSsqlVWpAHckagDebESQYO+Ok5OotVGKzTDIX0MebRpOsAzKsAw8p3WZ64YuoLqtMqTZIsZEGrSAGk2m7WmZLWk4Z8OWVE21SQJv2sZvG09IM7nC7OsAoBYCF5YiLuDF+l9h3HfBOVI0qVFiLyRGxuZtHqf3YEmcQPeHZck09iA5B6bOW8swJgWnCfN5Zod4vWqOVB2HhzTFx05VOGVGtppK99Zd2v+6WUED10x7mT1xJnclBy9N/JSIVz6QGcz0l2j+4cQUP4mrquYqUyQKVEsi8rFmJalJN/1KsGOm5kRWc2vjmUYAxpAO/WTAexECN7G/fBucoeIzlhyHWRvbUV0qdyWgsATdjPXGnDeEOzhmUGnq1SARK32iTubg9AZxuM17w4c6gs3OoixBciR1JM3EdxJPzYfplOWZJGkeV4bm1FuQmCASpm+x+sFB6GiVKBNUVEFMEgqLBhpaBykesA3vg8UVXUQGTVAkcukAjR00RBjRby92xKroH7OqITKttpaqzL0MQAdW3NIYHGYI+CssKeVUDeSWsBJtcgdSInub9cZjFXHOfjb4ifL56ug0MkqStRSBJRCJMGZIaLgTG/VE3GcpVtVoPQ1H+tpEMpExt5dIgGRe222Bv2nVm/pLNFW0FSJB6xTUx6yArdt8VReIEHYA31FIv3lSNLD6faMdJPjNroeV+F1rBqmVrpXbcw4R0sbQZ7gbgcsbjCIZWlf8xSytB01FiA2ktygjcnrB9tkGVamQVUqS502LJI8xLLteIhbGR9CqGaZXVpWLwoZLcsTyDa4NxEgYYasCIUlWudkMi2qIvMkyd1GxuIBxNlkFRkJO6sImxOlmtNwIUm94OFi556kuvhkkr5WkAyAYkC/Ku/2vgzLZg1HRySShOoMRckQFJQCxDD1v1k4VVkyudpJAJdVgkjTAMOdUdjcj3npfEPE83GWPNpDEKQI5pSSAA0kX0iDvBGwONOH1RXUJU0hWu6qNgWCtFSJkbxOwuADhL8X5pHqjwSzUaUgMR5mYGXMEBVJCKNoEG5sJINuE2YLsaphY2W7hqhECCqNU3MHTG5w9GmowIIsKnlKmw8JV2t/Z1P4/StcHpnMc4YhbrqGpSQY5Vk3Nt+ggXizHKfl52pSQAaqVPT9GK3JM2nfrBOHXi8+iuMVPDpowOks24I1EIodtJPUcgB2Gvrti55ii+apgM4YMKbJZV0allmBtvFVNLWlBtiu1y1bKVqwCh6LAJAHLQqFkN/Uc5PeRMRDz4UJqZSnIMU6bqQ0y2ipqMySZMESf1YnMyY3qHKK9GlVVkVmp7p8rHxEFUQSeRwZv033OFnF/hrLqEr06S+BV51tDIx5tJIva5HsR0EvOMU2KsReo9J6J20mp4RCk+pZqa/f3wq+GuKD8JUp1HRkMssiZHKGUgi5aCYi2oXm+HMwv0rqcOokkeGpMyNTM5G9xLGDJ9Oh9MaU+HimSKaBeX8ypcvFrTc3t6CNp2sPEaC0gZK6GGsMbgG4gGZcSABO5ImZGEdLMaFlhMie83kixu0m4uDcRjbmjrcLpuRFNTU35tzEAy+8gaRJOE/FOC1RVGiky8rCopMCwhWW8EiSNKmdjGLfwatNI1BIDEMCJ2Fg1zcXJsIMxiQ5ggr4baix0qqFgS2qImJBF5JuIPaMRYo1bg+Yg/8ADssHl5XViBM2Ki116bL1sMJ83XFH+zKMJkmOUWE32vPTqd4MdXpcPzMNroDlBkLJmTaDKydImADNvLhblswKgkouoMysHUGCNJEBgSVIPf5bzOMyy+Vq/PXNM62XbmIen+qFBWQAbGPbbvhWaIYwBtGqRAiIM9tht3JtF+gZ/wCEKb6jSqFJm1mUDSQANyBBIsfbYYrOd4HmKAcMviq4AZkBMBTI1LFiRInYd8aZuBMjw5alEOYB5pnexi56Wb+I736TkwzPU1MGh4ALRIgAwApvytYTG+OY/igpKzAaVubr+YpM9rD0tfHUs4TJojSFck6iBqJEBbxI7/zmcTRrxXJPoQuGGkKH1JUAmU0kSIYah6EdPQ9KwSlJ2X2FvptaI9+lzgjjFNW4a1cqVd6qAt+qKoAYRMSLSPtgLh9JRl6Wgr5F0xsCF94jffpAjzYirPksrrahTqXKIhO1/nbp20iLD8wYR/EXEw2pXKnU4MWsCGABB3lnJBtOkRPTbI8VALvqbQpZSUVi1iq9JN/DF5iEHrNXzed8VwzhiSsk6SN1KotpgwRbYYkiE/Ex0M6g3KwcpfWhUhyIESxBj+Bw0erWZQ+klyZI1Ag6Z5AAGiPLy3JveQMQ5H4Zo1vEZvFdU0adDAR5iZsQbhNxN7zbDgcAVUVT47KTqKwJmIjkC/oBgdSJkWxrUUkZ9PGep5mDQDYGFlVaBYE2N5iNzi1ZapUOWpzp1VFXUQ0GHGoxqVgxkgHabEEYF438PxTc02bWrBdNRFUGWMc3SyPt1AuMZk8yPDSm3KaSqB0BK2USTLLtcXMbHbAdS/Z80ZYiRaoR/wBoVbfbGYi/Zkh/CsGkxVIG+2hI98ZjnWnHf2nODxPNAgiDysLjUaai8jy2iOh6GJxVa6AqzTrKjcG3m2PWYnfuLzbFx/aRTH9I5sETzLFvmKKQN9yNR+gxS8wEK8lpFoMCF77yT/hjtz451vwVVqZhVMEM8dNjcbb/AOuGeay1wQYAX5REknSZAt1gnt9ThXwlz+KpxI/N/wDkSZ9d8PMydNNCBOqo4AOq8eGSLdJ07d8KsLDy2ErYtAsehBuDblFwZ9TsG1HMwFJ/qyWgiSVFuYkiR1sYmPuk4g71COVdSgJKmQ3rt1uLAbDtibJV6aKQSQdY5YIjaYglW+WxAsLdwDDiGbZXIp3LBVGgDywGOkgXU2HqO5EAjIcJfoIuS2sk3M/KdQEEeZpP3jBfD+G62DvqdfLqJCKRN9IA1tBJHyi31xtUz9CiCFplyCV0qairtBmo0sTP6OsTY4CWgFy5L1aj1GEQitJYs3KoBFrkme0CYAmXhubc1TXrMAObxEAB0qzMQAYBgrRYSblXB901epqJPIhSCESQoYibnzEgTBLHaO+B83nYRqaLDVBDEGSAREEzYNcAfwGBq4fi6iZLMavO+WQsCRMuGYD6RptF2wX8JcSqLlH0vGoutgJspUb7sNp7gYq/xZxMGgq211AhKxYLTnQJ9SSfoPTDr4bKfgkYMNIDFzeNzq9Tc/7nBrV3zPGUQGBJD6ogEKdTjV7gEEjoVjpjm/A88jByC6haoEDygAkkC06j+mdjJFpw04pnxFROZoU6yIspF/qQbHYEySIvSuG8Sdcw92VdbMR0AYy0cskkhQOpOkWxMS103N5kVESkVkClpkkjcSYiCCHYdiCLTGIOC0QyKainURIBiwiQbHc2a5jboYCarWamPIeWxJYMB0IMOWkmIkRt03rHG+KVVcUmqPpUKwUaVF+bn03Y79h6YprpocABgTo1TZi0g2IkkmLEQTbb2h4agBqNrKBQunSVu7llgajC8gaZi5EEADCLLLWSjSbxSyAglWULqRm5xYlgARI0kG7bQALF8PuuupVyoZjpAq5d1V0QCWBVyQxI1GJJsWmSMc7bea3n56+rDxrNZhaNQMqhUFn1QbTzAybnlEQeu+2KXwnMmpVInwyqRUVGkEkkqt1PKJ1SAPNvg7NcVqvUV1pGiKiljWC6tF4WZ1KZkRMCTBB2wStFVIOhV6yFBMHc6jckW3PTtjP/AD5s+1ruzMajtYXvYA76mkxPTY9/sB4L2JMBlkEAgz6dT6egJ9jq9YAqhm5u0fTbc26mJ+l4uJAClJ1BWMEdQqwe676pN4gDpM9XIm4lkqdWzIWCkHUNMggarkA6faYPQmZxpnHao4Nw3hMdQj9Wq0RJIT25j0wubjKlxlYhgdBa0RrkkmJmCZ9fvhpVczqZQDNQRt8lSbdtv+4Yy1jzO5t6lLQ7syci008sLKGdNpNybzfrYAWDhtsvTqG6m4MiI13FgBPLMdjaMVDiOf8Ayi7AyD3jbRsPoPS3a2Ln8McUNTKvl9ABioy6psQ8AXm0kXwviQLmsiBQosKjB/CYsyECVaog5uhADsbgjfYwcBcB4XUzDcgprpWWLNpWYgARJuR0FgDfabCcsdCsgkpknIAMSyurKAfr/G+KjmMpNcglklpIO1gDFo2MpB6jrGAsNXhX4dAjFfELVX/JJ0xporcnTqjeIJJaBO+I6lWpyHVbSQrao03eL+m3vhfxLh5/D0Dq0tTFVrMf+YggbkjlB72sdsVZ8/VM87WsCSTDjleARG7SD77YuaLHxWoGpAAlh441aSR5EYkiwnceXfVOAk4XXq1F8EVhAuU1kAEjeZBsD33GPK+dd8pr1HUcxU0sAJA8JIO3rN+pwFlaucZiq5hxqAuAikWncLYSPTf7sR2L9nuXenldNQMG8QnnDAmy9Gggbj6YzGn7OC5ypNRmZvFbmYySIEG/pGMxiq45+1Ct/wAfmVBgBgwnfV4Tbelp+nripZ8BdQvMdoES09vt39LYsn7VaR/pPNMACAVPMY+RQZkiYJEfTFKqlmkkmLnzX/3746zxi+iOHCK6Xi8SOljt9TbFozTkUaIIE+KSQRC3lT6xyna+2K3kABmaZiAWmL3F/U+uLHxF5pQFkhmH/wDVYAR0vf8AwthV5J+IUSajADSYnzNvIjckTDCCLX9Mb8I4P4jLqKlD3JYrImYsIP8AlbD3IfBxqJNV1LOswoYkaZPKyHToIIGozJmASLpuJ8IfL1lBeHiZtHrbc/7BiMSdStdcdT7Yu4IWwZAdub7WA99sUvjHF21swcuBKgtcT9TuN7COh7YyllAoLNVl48rado6FSSdz1i/ScLs+swBKqBK6rEiBBHSJFgL3v0isagy2aJXSXAX5g95kzNryJPb+eGmVrh9LXCqbqu7ETPQmI6E9+2E9agG06B+lTH6tN946g4K4JQ5iSRA36nrt3Nj/AKi2KHGYPilaSqdbOOYgco5mVbSBJDE7dem1g+FMz/wiKTJTUGAix1Fre2qTPXVhNwniE1F1tpWmW6X1kQpYxAiwmxJJtAs0yCU6WYfQeSugcAQQSCdem+0Mjes9sRUlQGVVvEiRTN10creFABXVzGGERAM2OKoiVKGZaRoDMYPK0EEgQLAHsDEWPTFq4gjAaKhccxJalZlmZIAMmCxkbiTvg34TWma4udCAlGI6OxaoxJ+ckBFG8z0nE6uTWuef1cLuH1ULEITLqec3Bix0iIDdjJPuSQUXxVWpnMKbmKarpgECJhTB32Jv1j0xcviDLLTbWlMLVh5VZqK6hd207orQrWEnVvAnnGZZjU1tBLdVKtJIgWHr0MbRthzdmnXOXF4+HeKBkWjVOpFGgkp00gAOoGwmJ3seokuclkVy8Vsu1RIQxTIDEFgGWIAOrUpaDaSAIGOX11ghS0NB1ReTqO4PzaYEbQRti8r8WVCVYeDe8sWUsCNQ0gE6eUiRz8wi22MznPGuu716vmXqomUrBqxqK1J18MFSXZ+XYKoBmReTMieUyK1ok0wBbzObz30xckDbfAGU4tSdaoptqDKj6RzRpIfV+lGgARMmB9IK1dnJkINMEaGk3QkEmYFpG8RfocXxlJms7pBZgpUEAqJJ3F1URqEnYXAG52wJxPMipTZl1EBADURoBg7ckgmNViSLG14OVZZvygWcMCVS9ugAklQQRIB67qRbTP8ACqrMRKqNV5M60ud9IuJgs0GOp6tHN+EVSXpAqT+amowbE1BudhMn7GZxe+JAgHmYm2+97MZJMghtv3emHmYySMYddNIQ1QC0sJYEXjUOhJ6TB6ps061Fq6RZahXU0zpApEFiLzeLC8d5gAM7ZBqNpBn05oN7TJBvOxmLRaPgXTFMqRpYtqEhrKZiw7jvis53NE0VkK5ZkmS0bVNXmsZAG522w0+G8/4QUyp1q56m7BlB2sI0/f0wviLtw8HUFI5VyJ1+7JSMD+P0xWa+TXx5B02LaOwuY22id78s9cW+vn0o1qiMBNUKg1GFUCjJ1EAm4RoCg3W8b4Dp8Ioa9bVvEqaY5QKYA07ywJmA30nGVJ8zUAekkbUi2k9Qaxmd/wBNxiqZKlSZmpuokyD0MglWiOolb9fpjo5y6MwZKOW5VVQWd2bQJgHSRIuT2kzgShweiXJ8CgpvqZHrAqp8zDU+kRPaB/DCUxUa3DkSlRQEqviVakTJPLTEXPp/LAuUosKhM2XUt7HeZIn/AKsHfEZT8WlOlUWoqUagkGRLVdUbDYAC3UD3wFTrjxY1WLhpkXKs0/QzvbYbTjQ6r+ztAMqYMjxGP3AIxmNP2crOVYTOmtUBP96f8cZjnVcW/a1VJ4nmASYUoJNoBRT9R69oxT3pWkkWUmJJMXIO3+uLn+1RP/yWaO4DJebiUEwdtwR1ja/SjFpkmBsLLt/4sfrjtz4530TwmoVrUyN9RAk/uwZ3HX64staswBn/AJgVRcTz1ybwT/Dp64rvw9S1Zmkv7xO9zyk+/p98NuK1SUpHqagY+khmtHSG/nhVgzi1RzppatYT5GAVTpMmYPMm5nlBYiINh7WzbZmmEmlZVKUzRNNgB+k6okgnupjYWJhFBijBKaE6VUdGAB1z1DSAOovpm0YhXOozU6PMKaA6S66alM7EK3UbWIjpa5Mkjd6t+amzNNWJNGij6PMtVyzDuCkiIg7k9bxhdV/qwxWaQa6+Y02G+88rDv2gxvg5MwVelUasrORDSh2ZuXUfMQBpldxeMbZj8oV6bCQ7ppWDchwGWTsbkdvfrXMs8PxVc0KZBVJcbrAJAgGSGIkxt2AjB/D6aoFL6GZgClNXGkAbNVboLDbsd+jTJcNZMstEHS5k1SgBaWPlMbAbTsIOxOFR+F3y9Sm1QF6bGxWPMLxEybAgdZDCMUW2jq0Dw4ZpgM5IQA9FRRAUaSZ3IU3kzibJ8HpKQ2tzUQkBl0hVLAagFgqJEEapY9Sd8DZYM58rU1g8xA13F9MWW8XM7bYY5dlSmpUHQQbn5rgSZILTDXJEx0xGoWcY4PVVxUDa6Wq6EHzW6TDNckA9oAFgcy5BBNSiWJAICqV9gSfL9+gGwxYyrMo1LqB+UmZ1AHm2+h7kWwpTL1EEKVdJMVHJkjc29NrG9tsRfPD3IkKuhORbEETYgQLyZtb2tYYqHxdwPWVr0VIreJpdQYDWMkgHzW6XIMx2sGU5VAnb1kz/AJ/T6dMecRprpBqQQJFhYm6qSdrE/cjpOBfrmmTyIg62GtmIvJIgSZAGqO/Qkj1xtQyANQKlSne66mKgiTKkxKmRcHv6YffEXDJXxASa1NQ4N+ddzI7rFoINrzIhLkGIAapprUXAaoJP5ZMoJAgAySbAmwiDioc5LKkBmytRgwAZqLsxjtEmNpOqYMR1taeBZfxFFR21IxOmlbSvRlY6ZIkbQNl3FsVipV103WnUbxKDShUbgkcrEbggg7dFsYZsH/CvFoq+HpUJVuumY8SBpBBvzKCJ6lUmIIxBesqyhSLCFBWBsJvEXANxFxfvGIamYCrNwdQmOwIJA2uANXsPTAVesXYqhACw4LK3OeYMszMbgQOtrXxBxOlV1qRVKqGOrlXoSCdIBbdYBsIWT5owwa8VziCnclXV9JMWggObDsrAgfun6q80wVdShlD6mIMFhJRRJjz8gYz1aNhjypSpPJ1B6YsZ2INKreNtxAHaL49z7SCSDzMwGmCLjlIF2giN8AqqVG8FSRGl107ECEq6SYExKn+UXnAXCVZwCdw4AHQzJMADsTft/E3itNhlEsBdVMiSQVr9ASTIYA2tAkCLxcPzE6KeiPzVIeeUgsLiQSD0A3MNBvgLPV4mlbwGqsZDFGmTzBXKRAnyyL9MePWo2AqK5JWeYArcGDbptfbALUtJSJDGuGj08Kss+9wOnTfoJl3ZcxWjl1k2QnSQwDyDJOxJudziKdrxBQNJqWEC7L6g9fqbdBgXM1fEyraajQ9amrFTf+qYsLHuJHUHaeqbOFudJgms5J33Wl/Iy307YkDzRYIt3rQABGkhRBtN9Le1umGICLLTchQd5dW384BHW8kG1m+uDKVJgAdjLAGSdriYtA1EYHo1RqYvB0rAMXgCmZI/u9B7RfDbh5DsqltQlp7eYRtvEdf44o6n+zxpyrNEaqjH3gKpP8MZiT4EUjKwZkO09TNiZPU3/l7YzHKtOK/tNog8TzQ0gRDXP7q3H8/7xxQKj2Pc+v8AO+OhftRAHEcwesiNjJNMb9uUdSOnvjn9QCZ2jt7d/tjtPHO+j+AOPxNMjcM0A3+Ux79Pthpn6n5cBTKurCxYf1QsRe3L/H3wk4Up8ZQLGSRHcKTbvbF44JlQmaa5gqov3CQTHrJ/3GJV5IM7RzEKyUnpjdRqBgdt5gQGtb/AVeISxLASWmotQShPeJJVot1n7Y6hlUC25TBkSNv0+x1Ai0CCvYzuOH02KuaSFm5gSqyo6bC1z362tbBXNVyYdRK113KK1NmViObXrCywn92fXF24zkakeLSMtpUwCux0jlAuZVgdwRBIMnD6rlZVC87hgDP6b+kQSD7DGroi0KQBErTVNOq4CgaQeX9MX9e+KKNlqRQKUB8RgdT6dJUSLEkm4JaykHYEAycMgdNKFJYlCxG+rw3OoHVIhtZXa0E7ycacQy9TxdVIAi5dZAv+pZjebifX3JzVEKAQLrTrI+kSAXpNV0i3pHa3tgB8mjtUZXbkHMpdgToMG4PaTzE36mcPHIJX0EgT5V+Qe+mGN/nm04AyiSiU+XwwFExLEAWBafLsSNiQp+XEhrxPdmgCYnoAPfpgGlJgVIIsObaZ0mdJExDcwP0wHnV5gNR0CZ0yJaZfUflDeYX+Y9hgjKwjKtzci4jUdO4HY8zD0tgapmNLNqKi0MTPmBYMb7WCkE2viKiy5IZFY9DG3NG57gRHtqBxNUzGmmNTFSH0Egi5ay9NzyxvzDbAwhnVxHM2lWYGdMHbbmNgCewJ3IweaSl+by1QUMA2MEqRbdTcE76VwCmudVVCfOKb6gd7ssT2GkbdZvtir0abUX8MBCFqKqFpRtLNIv6hjcWBBsTi1/hGaQSupVAYDWdJ1NAkEE9Dv1OK/wAbJoZik9S9NiDJLNdDNgRY89hJ2vioi4cdYVXrLSNMkCEUHV5eYwBaVUqO02wctfTLEEin+brg2lj4iep1g3+UOJ6YX8LrqjFD4VSlqKh2pkkG89DK3IsYv7xvXsK6amqCqhCeEsjUAAxhZgRpBk3+0BdxmiXbppHS0Y8yJLG5adIZSN5OmT1E+XcfL6mYuC5nxVFax13No2MG3QTOKn8RcWBkUnZQiaVdWK6jPMJXzLAUfcn5ZYasSVGNZ1qTPKYIIELIBHod953+q7PcZVCabmoNAKkeHI6AXnqCDHqD6YA+HOLfmrSYiX1kDmMQohRq2BILRf3vg/i+WNWqWCkwgQeW8FiW3n9K9zHa+FA3Fa2qkUSH1NzGlAsArKbTa194j1GM4TWYKARoN9RNJiBFt1cnaYY6fqYBIyuQYQomCIBZljYQDBkEwLjr74bUsqs8uoEDq3MLm15VkIJHpf6Z1cAvPiUVNcsz15GtdBCrSq6gbQTLAatpItbBuW4SVao1Rai1GBUyhYeUwQUJUEg6t99Nh1LGRHi09aActSFKyAALkDb5lEf+cMqhCmQsDurOqj3AntO3fptDFK4hRCVaqsSQwDTdegJMMe403PUDoMYtZWo01BUkVHOogXPhKADFgRM22tiwLw1s3UJp06zlUAbwkTodlqVSlEjbY1Osg7DX+gaWUAqV8rWpIskjxKdVQI0nUtNZ2AEA3g9saQBlPhLN1QXpUhUAA0y9ITYidJYEGe8AyR0GJsz8LV8sTz09cXCsWifNaFBO3Xp1w8z/ABKs1NvCra6TeVKemiyqYCinBAOkXu0t0G2K/ka9UyNdTTJlWJn7NMes32npEMdN/ZvUJycnfxHG2+ltMibwY6373xmJ/gkRlF6yzn71GP36/XGY5WtOLftPqn+kMwAdnG1wPykiy/NFu9j3xQK4vYDy3jv/AJ7Yv37UMrq4hmmDbESNisIP/qZtIne8UPOrLkg23n6CfXHeeOd9FcCWcxTG5Ib+CNA/li8cP1tWMEKTUZbgmQKc2jv/AIG1jij/AA2wXNUydpaf+xv88WHildkUVEO1cVFKi5/L2P2APYE4lXnxbMhm6g1eJTHmUwrqYta5iVDKxmxJOnpJeZXigKnUhTSOUBgwgCxICi4DSbEmZtAGFWRqpUQVBtUUnrtrYifaScb5WmNOnmiBBkkiNxcHYFQT1DYqp+IZm+kLDBYJM2EWW4IJNwYMXJ7YRpXPijUxHiQFIAPMFkE2I5lBueiDbDelS1APqLHTpM29ASO52PtgWtkdasANLbqTbSR5bDpeI7W64DysagEBwf7on7A/xE4io5glc2HOlvNJvGuaaERa4Lff0MeZivNEEnQSBG1jIHtIYgRiEZcrQqPJbUacSxPItVdydxdmA9fWMBJkwagMcr3DAmxMGHWJIneDH0g4jp5QqaYZletGmwLCmpnxHub1SuoAdDJk9I6kSSGksP4XnTEm/pPSdryZRDSQuAASGCix3MkyepEfxwB1KqvjOATytF7i4U2j1v8A6YziGSQ1WJUEki5vJVVAHpA0j74WfDGY1BqhMyDVaN7Lew68sAb7YaU65amzsfJe4jlB5juDOkv/ANq74ihGeCDqsIPuJj+TRPY4MOaFTVTU84AaNXUTYmT3mDa6+2BmpgEKg8QkGFFgqk3kzAUXjY2AG048/AsjJrIlXDLUDSYuWRrAtK6iDpANhM3NRmZCMySgUOWSoPKSZc6h12ETcSBYEHCXiFbLoEpV21prZYNwvLCuANgQUbc9e+Jg7krWWmrF9Sw5ClhpuR10KQywL7RETir0ldmBGlQygEaWKhV0g/Ty2DTf1wS0TmHoXNJayltUSyBXG0MAQR1IO+1uuNMnxMLDMhIW6o0gMuzKW2G6mTPlH0hoZVGLKDLWFwCVOk3nYLJgwYMr2EsMvQdW5oDAGxMqCQIBgRHSQDJGxAnFQVQIGXCaqnghnhAp5l8Q6ZgjuDzEiYFzGBDw5y9QxLGdGogixWQwCiTDTNoDdIs1/D1C6UQAlXUFKk8yWIOqYACwGkjpE3E+fHGSGTTLrSzNOrUOoFaRB0wFmWBJLHyyYkTa5iatLaPCmXOUQzAk3IhgYDEAXAMW/wDOL9S4M/Qhrkb/ADCPtYyCYtPYnHPvhHOa8/lHqGy1VLszTboT2An/AMY61xYU1quwrUjSZpGmopYHeCuw2t9uts9et8wqXIgedFYDppH2OoTJtfp/M3LNA0ESpk6RsdiCZG4KqSDPdTuF0/EIAYam8Hc1VWxNwQQTME3ncHeMRNn6AYIagFr2Y9DsUBExJv6gggxjLTzMZMM61FZlKjSrFmKgEizLMC9uWAfXGi5+ipZqzVG8EwKKnQXYjdjuqAXnqSI8l1ScZ/EEHL0jVsCLlFWf3j8xmDEwBAmCWGrZWsGlqTAliDNYVV2IAVvMFmCQYF7Y1jFqyZPPUs0gPhpSIt+UtZXF4EOGE7fMDgOrWZGYVAtRV3dQJSwP5gW69CHXe0gb4W53OCnSQOSzAgmmjEkr+/4ctoW5IBUtpA2JxjfhRUVteWlllHZQoKb8sroEWGkGwmTY4Dyl5dCkkXNKSDqgeUMOUgwSp36HuVtDMVIbVScdFYMkiBInuOw6R02w1fI0HZQ6tSazAo2gId9QgaXg35Z2G4xrnskSxek2q41mm1rjrTYadVplSAZ8owR1P4GP/BUz+osTH/UR9DAGMxv8Gf8AsqIPQEdOjHeLTjzHKtuIftOyxfiuagb6LbajpVRv0v7HFQzbjeBpK9LEb7p03Ntr73xdf2nal4nmG1WLLYyNlS8R6RPp0nFJ8xZemnoOo2j73npOO08cq34UfzwZ6OfT+rbr9vviwq7CmjwNRqAgTpH9UZ32umxtiucMoEVqQ/UwFo6wCI7Rv9fXFmrqWphFHlqwAAJgqRMG2zsB6qcVYafDfG6KUVp1Cy+ENBcqShIMxq2E9jG4w+FLUJBAMWaLEg2naViR6bwYAxV/hHM01p1WdhBcM2rQFkoszeFlpAHoLYkqItLmoVnoRcKVLKYvAAYz1FhI+wwJVjyYOg6plWMqRdbA6T7Am/WxFiMSGmRYAbbD/PthEPiMQRWHMBAbLuBG5MqxELIgK2qJMFTY7f8AqgOAKVMs8QDUZF6QZ9QD1iY3wXUmdyzNKKV8QamXUsq6M0kFdjFgYJ2U21RhenFKyrOYoPfSIGnQumojM40y19KqA236+axGazlVmWpoKmnzAuyqrCwcLpBBkMAZMAxe2GNLw6rLUDhoUrqUkBC0SCJmbA3AiBbrgBaSUwBDFgYhVUiRNgxvEbXF56dc4qS9N2gjShtBgAibAb9LekQes1fTTZRUK0qj2V008x2uNj9bi1xNw+LkN+U1Y6P7SF0bE25vKNrze0SJIFjOD1SFMgBbgMbCAxOp3gQBItGozsBOGlNNWhkenUI3AMAbjSpJKgxPmK9d4jCXJ8XomolImQRZt6Y3hUYxJ3GuJJnbo4zPBaLqvJ4bDZk5GAuO9xqncbrIgzMtC/I5eqFFMF1y4eWJVQQF6BQ3NewqkAbaQxMEji+eApOERkhG0VWAZSQdV1ny8oGo3EAxy4rHE85mXq1KVSswNIfKABdeWTuSQdzEe4sfwz4qy70VSuQrFdLBlaDI0kyAbEG8kbnFTSnivFBVALkrcLTA8wErqdryAdP1jDfI0KcLpqL+kLVb+skiCNwsQCAwE2BIgE0XiYRKzCm2tA3K0m4jvAM3ifTBNHijAKYW3W5m53ANj9tsDXUKPCKTUY1oKhg6pBLMNIYBZWQI2kbCw3BtDJosDQNQmOXnuCYJ+bYmCDdiRtjlXD+JnVswi/KT9rGwBO0evuQfiGorSpbrExGxAsZ6fePtLK1Oo6jVqakIZFKkEXUFZIgqQQZ9j2HTFF/aTmiWpoBYLr1KIgkkRG8AKsehF9sLavxLmGFqr8qk+bYxvtAE9LeYdsRnh9espLFyGglm1HrAN7k+jRaO2Ehet8Q8D1LXpOqk6QrASu8BZA6XNpm2OxVa+o72k2CrpvtaI3K3/ePY453Q4PTo6AarLUKC4UHSZnVJIXTIiJ6dOtqfiHiKScxSULJIRdQa8nmSo1jJvaTF8SrzcNXzF51s0bSYgm5JAaQCCN23O/TCji/G6a5dm1ouZaPD1sNVzOphfRyl7k3KrvsUvG+MGgqaAjVKurVUkuKYGmdKMTBlp5p7XMEUSrWYm51N5uv6Z6m9vScJC9L5w3iVJ005uvSq2gKHYIlxsiKqjZQNU+kRGDKlTKLoDBFFhD06jxIAgjXtcbgebtfHNlBN2MTcfqFpG3T1wXwvL+IwVjGrmJOokLuzki5gD6mB1xrGNdCbO5fSadEU1LTLqGp6IjmjYz0XtJJsQfaXBaACwzFQ2oa3000J+bTYfYbn2GKy0CihRXiqzMJOtgsGxJEmysY/6h6l9RrkBaj84FUKQNMCagRiehIXUQQBGkk3Nouoc5nWpwmVKtSF2LNZSbKgJVAQTYq2sA9jiThtDM5nVColMkF2pxTDRIAaTvYj1IkeqSpxFKVQKQQlqgCjVDapBYWHYgXiL32sXC/ieQ4TS480nUHiL7lSAOhBYXNrYDqnwFH4GkACINQXJJtVcSSbknud8e43+CH1ZKk0zq1NJjq5PQCT9BjzHGtxxL9qQP8ASWYYSTqCiZmyDrPftt1xTqymLWJ37QOhAEev12x2H9q/w8fFFVFs0sWIkTIsT0iWI9D745lmeGMhAdYuBJsL39tj27b4683452IcijGqukQQexiSSGAjuDhm9fwgjE8ulSx7EVHE2BuAQYjtiHh1ArWRtJgXgAk9rW2uBvucTcRZjSggiDElewuI68tyPQ4pE/CqgdquknU1WmFlbkBrXgkdAfWd74e0OHGpS5CrxIGqo3TzBEixgTHWReL4qHC854DT5lIiFZZNyAR7MDPsb4Z8S40FSKKFSzz4jDQVg8oAEyTYljJsAZ6XQZmuFvrZvDEbLAYltUBXZTtIOotNoPbEtHIUabkjUxLA6lVWSmY1NBuQSNPmsAQQTcYQ5WpWB1qzqxFmu0nVAgHuY+l9sbioyhglWQ9mlhB3YzBkXJ9YP0w0w2SoC7qKwWDoI1qb7jqNJU2tAYAjoBhJ/SBVm0s6sGIDpImDzTcHRIN5v1EnAdbKiSAyQWYgAmO50yJO8CTMGcQ1sn11A2kb3kTBE2O1vX1wVL/T+ZfX+bUBKzygAwN9gDe0kdJ6YDpVKZ8/WZlpO179Sfaf8fcvTKtJH8Y7xJixsDgoVKRYaqYg9iJ29979I3WZ3wZaZuohUxReGHnO03gry+se49cRUeKVlUL+IfTbl1sIgzF/KP8ATfDFYYWDmABOldjEbTHQfXvfE1DKsIhGiO4F9p8uwjcTMe8NMV+WkmWUNuxklov13wNWknaOgAuOm29zufU4umb+Dq9RPEDqzE+V35j0Gm2mNhb3vjXhnAaahWrOFlhYlFMCDJV2B+wPXDTKqr5BgoJVgT039FAj5iQwj0xC2UaY6CxI2679B7Y6NQy+loohXEzrkMukFlkK1gSTcE9/fHr0ENNgopmZFxT5eiGA4UXJuFgAA9MNX8qVwzh7EgmADc36dyAJPedreuGNPL0yoL+IQsg6QsSdjqJgsdtMAm3ezzM5dALJqiVLUyu8SSFUspie88q3OIxk1fVD+GYgmBDAAWCtzkCSdgLCSMNXGU8vSVeWEaCS1ZoZbauZSwgTHrYxNziM5V2YIHp1JHyQSRB+WYtO5exgGLQdksnSYvpfUVEBqatOkxAAQgWBIt0MdABh4Xyg06itzNpYgMJBBjUCZgzc3C6hYjEVJQVgPCK1kDElyqVHtIBVCHLEQDblE2mZGJqNEDV+fpaAzBwwIJglhri0AiIHUjtgfwXE6RSKnnOovr0geWRNidwoIGq0QMFUqJO6TYeaDPQEgAENMHSQImNhgQs+J1tTNR1KtrXUApJhaRMMLEgxyxIHvisUsiNJvTflAkmOYuthfcWvaxI9cW34sqKbAQ4XXAVhaTsTY3v9QOhxWKeUOplhTa1gpAJtsN+aLG21xuiUCMuxluYsbHSLx12MfuwfSJwTTcU0IksGKiLLKK3KNvMTpYxG24jGZcrM8ykglTqkgQTBnc7/AFMz2n0OyhqioywRLEDTe0wJN5E3JAOKHWWydU00pindFl9Y2KzUSVAkE6wQD+8IwZxXI0vDVEeoTTM1quguA21RWE6SoYu+qw5yBcRg7K56n4JBraqqhRNXV4UlUW2khmMKZ1QBA9hpTqK5k1lKg6gApU7NqI0tzWIkNYr0EahNRSs3w5wzu/MNek3BgnUA0xBWxb1BXacMOA0NKFzfUSqwZ1Rd+nlCiIjr0izKlk1qeM7/AJdPMFWBW4UqdSsYJKzLahA8/SDEmVIZwqbeRF66RY37sxknr9MXTHYf2ciOH0oMiakGZt4rxO94xmGXwxkzRytGmRBVBI2ubn+eMxwt+ukM9ANiAQdwbg40OSpxHhpFvlH+WPMZhCtvwlO/Im/6R7/zvjU5Smd0T/tGMxmNQgOpw6kRelTuL8i+npjxeGUeb8mn1+Re9+mMxmKN6nDaMD8qnv8AoXqb9Metwuj/AMmnex5F227Y8xmJQPT4ZRO9GmZInkXowI6dyT7k4FzPC6P/ACaflHyL39se4zCKiqcKoBrUaQ/uL39sR0+FULfk0tx/Zr3HpjMZijSvwPLav/b0fMP7JP8Ame2CsnkaeoHw0kK58q7hoB23Atj3GYiQVQyqW5Fuyzyi/wCY2/fYfbHtPI0jTJNNDKdVX1npjMZgPV4TQ38GlMNfw16aY6eg+wxDT4RQLXoUjzdaaH9A7dsZjMUCZzhVBlUNRpEctiincEnp3AOBaPC6C0+WjSWdUwiiYBjYdMe4zEAmX4RQ5T4FKQtj4aW5W2t7YlbLJKroXSNhAgRtA9MZjMUTZ3IUhk4FNAGPMNK82+9r4i4Hw6iPHilTF+iL3Hp6DGYzEqNjwyi0FqNNibklFNwFjcdMQUeFUAwijSHMNkX930xmMxUQUeF0PEUeDSjQbaF7t6YJbhdAuZo0jy9UXt7YzGYLEub4Nl5QeBRjSbeGkbj0wVleG0QVApUwNIFkX/L1OMxmCC24XQhj4NKe+hf8sZ8O5GkrMVpoDJuFUH5esY8xmIp6cZjMZjjXR//Z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AutoShape 14" descr="data:image/jpeg;base64,/9j/4AAQSkZJRgABAQAAAQABAAD/2wCEAAkGBxQTEhUUExQWFhUXGB8bGRgWGBgcHRseIBsfHhsfHR8eHiggHRwlIh4aITIhJSkrLi4uHCA2ODMsNygtLisBCgoKDg0OFxAQFCwcFBwsLCwsLCwsLCwsLCwsLCwsLCwsLCwsLCwsLCwrLCwsLDcsLDcsLCwsLDcsLDg3LDcrLP/AABEIAMIBBAMBIgACEQEDEQH/xAAbAAACAgMBAAAAAAAAAAAAAAAEBQMGAAIHAf/EAEMQAAIBAgQEBAQDBAgFBAMAAAECEQMhAAQSMQUiQVETMmFxBkKBkRQjUgdiobEVM0OCwdHh8CRTcpLxFjTC4iWDov/EABgBAQEBAQEAAAAAAAAAAAAAAAABAgME/8QAHREBAQEBAQEBAQEBAAAAAAAAAAERAjEhEkGBA//aAAwDAQACEQMRAD8Ae/EXHa5zOlKj01koFVo2Yie5mAZ7A/VFR+IswUOqtVnYc7REkHUQJESvNB/gY1+KKp/EZkMA0Vm06i4IiSANLDa0fXbcQUSpBhWUESIcgzAiZgmARMiRa+Ocjoa5fjOZd+WrmI1EaSxm4YX6Agwd+15IAY5bi1fwiTVedRWWYyLapPWB6+vYYqRk6tcECdQIBUgkeYMxLC6dNyB0wfkcyiqNRIbxCQ3htGyQW5VCsCs2tzAgWww1Y8rxmpAl6ljDc7HUdhHUHpA6gx2G1Ti9eAdZiRcMxBBNo+w+56YRmpTdxzMzSeUrdjBFwdJ0kme5O19pKlRNA06CBBUkaSWgwOYAsSAFgSPtiYun1b4jqDUBPaZO+iYuD69enrOBcz8QVgl6jqQSCZHLEnteYA672wE1Qu0KZYGQDffzRDb77HttiOmxYFimxWAq3uCSYJERETPVu+GBzluN1oSarMzMZgT5UUkAR1Ld+gHXBq8fdQPELA+ig2iJHJe8EWuMVvMICykRG4E7FokE9vKB3jvgupVUqGKw4vseW3rYGQJmIHQRhgYZj4mqiqyAxC7Qpgx7XG/8PTE/B/iGpU8UOwlKRcWFoIBO3v8AfFN4hWK5pagMrABGpASCigkKec+YH1j0u1yh0GrES2XYSPUqT9DIw/MNXjhXFQ9LW1mFiOxJt9PX3w1nFDFaGgG1j7yJv9D/AAxY+GcVQUgCSStj/h9NhjFjUojNZ0iroX9DEyLTAK+vv7jEdTiBFCs0gMgME7X8hI97fTGgI8SrU6hmW/YUgf42P0xJmaKt4dN7631EWuACftP+WCBxmqq0KTM0uQSbATNxsOgP3wt4rx2omYZVaVAkKAvaN4m5v9sS8TzmppG2plH004rfmrMfTtbpHSbXxZCrXl+OOGqKyglWAWJFhaTbqdIHq3bEqcZbxaqaQwDgLB6FC9yAQbCekd9sLsvlwWrqoVmJ2L6YOr7nYn6/fV6B/wCIO1RtQCpBAHhIJk8uhRG9pgemLianX4naoXanTIRaYaakBY1MCT1iwEidj743qfErrpLUgqEgBtYOqdOxFtmPfY9sDHLmm9QKachUVWckDSLqu8lojr8vW868VpEg6oRiLhmVqclpsRHLEkr2AJnE+Gjc58RcjFRB0nSIkyATebf7I6YnocUqBZZSwCpLKNmI5hFye9hEDCR8gTSqJI5QwJnppFxvB7E9DedyVRcvl2QKAWQOjNCnaRqk9pGodD0xc+GtB8SvqbUeUH5bbG49Z2/nbBifER0ld2C2c/N2JA7+ncYqObua1iJdrHsWFt/cTtvjbL1IVJBYK6mA1wodWYdxYGwk867Ta4aumS4q71AsCCakbbAJp/mbeo9MFZniBU0DbRU8xPSQNJnoJPXfFY4U8is6LUlWdgalVxCLTpsVGk2Y616dMa57joRbZaXgqjOwcghihjULCRaAJjbpjOfU02p/Eh0FmAswFpj5pg+pX+OGR40oK610q6hlYnoYF7QIlZvbUPWKXlFVlKywIWo5AIgaTyzy3sQbzuO2C85xNstVpaAjKcrSBDamiSxa+9xFpNgPY3F1YMzxsrtBArMh38ovI/zwxpZ5fDRyQNcR9Tiq5YZdlK/iQElyoaFg/LGtQxUKYJM+XHtTNUFel4btWZW2WIJAHlaAhAOq5O4gCcT8mrlRqalDDYiRtjMAfDykZenJBkSNM7G4n97v6zjMZxdrl3xHU05rOECYrFSIktqCEiBB2IANxzHeIwtqN/ZHnlnTuV5Zp6+3KN/8cN/irL6s3mdRZU8QKQJ5v6tg0COWXiZBOiOhlNUrEMlOpHka6LYxcLEW3me8++OzNbfifzXWWOt9cdN1CwO45Ra98GFRqlfMoC3MwbGYMDlKiQDeLzGIMkdTgsY/McgHvrOmfSLEjuB1wRTZjqZgSoUl4e4A3YkIGaJIDgyQNp5iEa1AFqOwUFACbQAVqpv811KgyT5vfBmTcVKmsBRzEVJltIXdpa5c8qydyZ9cK6ekgiGALqjgi7QHZiQv6vDDQJ364YmovgBVYgaV0kksQAy2JtNRjqsO8mQDgGjNqnm5huSWnexAmLEQbHYxMzgPJVPDpgEIFuw6FgbgSCDYHT7D7e0glV6LKW1SbL5YOocx7AxA35TaJx6EVmkyQqqSNgJkKZNpsR9u2IJabcoYalJXUCajyQx5RDEi5mxjf713iHHfArPOn5G0uFEcqMdkBNwbau3TDuu1R6fIyq1233WeTe4tYgWUz64rubM5x/zDAYagGIAAQTaQDyjsdiLRiwqdM6MzVeoSwjSupLgFQbFbnbTNibA98PMiynMZZdahTlqg0tYloUADpMLq36jfCjg2oAiGMiDqvLXJE95EnbdZicE5TLRWqOwBNOyAjbUCWMbSeUSPXuIVIsGVqc038w/lGDOGUi7BAbsTuOwU39LnCnI1d/UR/D/SPriwcEqqrGu5AWmssTYSwUAfzGM1o4yc67xDV6oiBeKcfUyDvgXM5nScw4sQ3hJtsFBaOsb29D3wHlKdRU4czMDrrM9RgetSlUcehETO9xgXiCflLBJ8V6ri9xrYR02jp64yRplkapKoASL/AEtN+uwsMLTmJrsV2LnSBbdiBb0n/fV58OZQrVRrxYe4em5BP/YPvhDmaBXPVEvpFbVPvUB+0sw2+U4sDOqPEDHV56zLp73LAdiT7HYYIoCmmWzbOIcKSSCAzAU7gTvHMsGbKJ2GAcjnWHiGKRBYmDTDH+8SDMAWAjzAXJGNqSEHWy8odg4jUrKzc6ADc236Wt0xUOhxKnS8aoXRnSuqEIbf1dNSD1gH08wXABzNM0amvlc0auqrqUA8oOk6YLdSAfWbnEHHOCUsxD0j4dUU9OlphwF1AgmCXgAGSDpL9GJI/wAN8GWKdZz+WgLAECahWIMwNIkcogyASNzMDXjLlKTm/NQqs6zNyqbx5iAVv1xJUyzcqU9TTpqKG1ABUgEiLa9Spp2MEdAcQ8doN+Fq1CRzU3Dq48uorJQgbWFj0v2xjcSpCz06gE6GBqOAYAIYI3LpJkattUd8WKq9ViA0QDN+/nBvFyQfvA26E5by7RzGPWwt2PW8bdoGA2NmH73tbWt/a4v/ADwdkjKx/AdPT/EA9IPrioacL/qK5nda469aWWFsRcXy2qtTpjyl2P0GbIP8P54I4Qkoy/qqMCP+o5QfyOIM4/5uXmY8IvPp4lWofuFH8MQA8OTlraQADkWYNbUWZ9A9bFJ/v+mFvH87GZZNRXQtNLKvMyrpJJ0tM6YmNo7YYVg6VKXMFR6VOk8i8lqldSCLbqFPfV0wiz/EatV/FqQrtEhbqACViYuFCb9TOKNKtV1DczEW2LAQT6ACNr++DuGs1N0cX0OsmZ8u8yZMgnYdfbC/O5pdFiLrP0gGw/lgnhzcoHTVfYjyrt6b4DpPwVmgaDKWnw6roPQCCAO4E2x7j34Kpj8MCFEE7WMQAp6WkgmPXGYzkVQPiqo6ZrNHQHl5WdrabR3LCR/0nqcKU/MqFSCdIuSLxqVVMTbUon0g+uD/AI3rMmazSuBpLq0urMFRlVSykNIYEsQAOjGZJGF2SaksL4i9CA1MqOWywFYqI07R0Mgzff8AGW1bJ+IxYgnSxgWgMXVoBPzAXj0Bi2Ns3ngyMEMM7AOBIHn0ie5JiD2WDtjWtxKkCuu7EFQUJEzY2NMwskkDVM7E4Hy9RWqF/DQaLSzEbCxMLBiRzG4mOuALNIhW0yWLI4Yyuo7E3FpViOo83tiXhtLSNDAEM5jUGBXykqRYidD9QdhBxrUzqLKN4UkjUfEIbVIvYXNu469MePVRWSRq0sFBFUHmI0gsNQm2oSZgAzuJCbKZipUzCaaap4ZJkR5QLDoN9Vu898FF2WAywuhEYmCCyx/2wQY3m4m9tuGZDSHYBrsCYenKHe/NpYXBAItbvJLqZdmUaqNYh1iFKMLbf2g2ncAGYmYGIoSpOkUqa85K8qkmRrABMk+UG3QQ0RFq5m8pqr1tDkQ9UExeBrmAYDReBEGexxbc1QRBqNKsCQChAQyratflckzq9YlsLX4bU1tqpeEpJYsRT16CvzaeYG/lMkaiPQAupIE0kkSCTpYAyJHkhoIkAyW3INzvY8hwitVp66ZpuYBKh/zFsIBDAAwLTOFFDKLqZiTMwNTEnTPLPrEExaSe+DVBBJUkHuCQfv02n74zenScicq5puAwurDUpsbHY/TDVMqamTKKDqq16aW7BtRJ9AAT9MK8znNfhCpLVWdaaMoksCbh4E8qhjqO3WZkMuGVW8ShTGymrWI6akULSBO9yXMWmDPql1mzD/i4BSjTpCxLU1gbQppmJ7AvBwJnsmgzAW4CGmBaRAVbekxH3xrwbM6qqrBilTqPcDmYmeU7iPEAv2+uIeLVz47VE8spB/8A12/kftgg74fBFdz0YNbYbqQPsfphPxS2fIgSxWDeTNWQPQXGNspxM0ip3AncegHTC2nnPEzrVCIMptHdCPrc7f6YsKkydBtGtRJWqCVDlZ3XmI2+U9LAb3IecGQF1VtP5daqwMAqxVlWb7HSWYdio7YVJk2q5YaWAAYudTIvLoKsJ0lrm1z67gYacBKU6RIRXGs6dLKRuo8pIGpWi/Qk3E4VEmf4iuXqGxqVKWnRT0KvJeCrQZIDMokqNxAmcSpVoFKCqr1EqIrKWLCRELciPEMzplSY9AMAZLNVajocxSNRKiHw1KUCxvqmQZGlSBpG59sSlagUU1XMeEZJR1JqDeAjBjsYYTsRuMFA8Szqk1UJsSSQq+gAkFR5QAgBFh9cSZzM0mNOoGRoy9NW5huSdO3zAjb2xLm8zVqgsmUcVWpiGJSNQcAsAGlRGq5Am2AnypJYOoUkKFlFspqhWaJMNEwRex+qIVVTGoxbc9I/MQfeOsdPSMSZAjTJsRvO+w3nm+kjrMxGNK1JdFONnpyYiSfEWSDH1+uCMnSgE97H3+g6+h37m2KG/C20hKn6XrEz0ilSjbfmVenbCviKn8Sgv+Vl1p79GplW67y5v7euDVDeEgk3att31UlX7wfvjTO1AcxmIgg6VXVJ6Agj7KfqMQJfijMD8Ms+ZuaI1EsyClT6HdlqdPnnocV7L0tKAC+ldMkG4iOpva89bbYacczoamTv+aEW4mKZBMAzPMVNrcxPphBn6+j+2g7sZsdQgSARYAemmR3xqAjO09ZMdTAjq0wLddjtg/KnSgNyC319+0b/AEH0wPVWdTbEEH3OoEwOgNgPS98S08uyaW1qTBABB2UncxvPWbjobQR079njH8M15/NMbixVT/jjzHv7NnV8s5WY8Zh7wqCceYxYuqR8eN/xeZaZhUG+wGnV/wDH74rWVy6lAJmGZ2FyYsUAuJGw9hth5+0BwuYzBKm7kbWMrTFiSL729D0xVsjXNNbLAa7GDKr8osZBkbx6Y3PEonPKrBWJIkEgI0MDJXTINwCZtvI3tgjLBFrCnJDO5JYCxYiZEyF5acjsRvhXQruVZIDAnlXQAVABDT0Vb9RM9YxPSzDK5bzKtSTADyoQC8jYwwmbTOKHNIB9l8w1gkgBjpkajBGpiG9QFB/dwPnqPiaFbcuHuLjqVK7AcoFrGbjc4jGcqatYK6g801IbnUMrgmCLiWkWkL1jEhzuou4BUNLICZvAvEArOokj1xAZQGurphTTpyCyhr6WeRJJMlmAEGw2i+HWRpGiGIMA6SC5Y7tpEXu0uvrYe+AOFZMBCoAgsZ6SOwA8og9jtMGbPuG5cVSssdCMrmRcxde4J1aVAgRYYlUVVpgbqzKWKqBFgp0kL2MEn0nrqYYE+I6pXRrZNTOVgaQeUBlmDccx320jrgPiPxF4qOtFl0LVZfEWdc6Vpnw7/NqEMJkyRAGrFWzWQQqSlzZ1YGGI1htLesiCRYhgREwM2NcenWZcCppG5AMdboD/AJYYZOlSWqv4hopExDABbmxPcnqdunQnC40Vc0XK88gXiW0oIVo6aj27YJzecWmAKgYsGEqILNtBQxBAsDBgfWDz63+PRzn9G5kLRqUqlJ9ULU0hYUUmYgPyKAFbSV+UXDbScR8O44tNqpcglStNSSAOYPAnoSWmLRHYWX8RVko0q4Agr4bmwg62K6u5hm+o/eE884whaoVTmBYCZnmaZkyYMHeD0NsdOZ8efv12HI8UWmG1ai5WsJAkS+jSLW3DH0+uPKudHIbxu0A3IDhdhPX+OOMZnLV0Y3qBtQBhzuxtpmI6xj2jlaxmXqhgJCu9iPq1+to+tsa/Kf46zm6+q4Dx38OpE2/dgR/j7YE4XWJzg1U3RDoBco4QQUJliIBgHfqQMc0/G10BGkypEEan+5D+0Tviet8RZ0kgVa4M9VJ6WFr+vt98XE107hwRgrVHChGDaSUDaSGDhZMap0tNzBOCaudAhKY5BAsUJgFWIO0DSKew8ybi+OQ/+pc6Y/4iqPbVf7d/974Io/FOcH9uam4hyWDX3Goz1jrEYYmun1Mw0zqa2plAOthuSEFyrkgc42ifmnDDh6IGBYqwlgpKIsw1tCqJkwQSYF5383Jf/XGYD30ETBBpUT9pBN7/AO5wdT+NakBitNpN1FOOltiAPcSPQGMMNdIr8UZkZQzcwYW5ToLSotsbEHrcjpcHLgyCAunUV6DRdpYdBpBAFpuvcxzXPfENYv4q6qSsqlVWpAHckagDebESQYO+Ok5OotVGKzTDIX0MebRpOsAzKsAw8p3WZ64YuoLqtMqTZIsZEGrSAGk2m7WmZLWk4Z8OWVE21SQJv2sZvG09IM7nC7OsAoBYCF5YiLuDF+l9h3HfBOVI0qVFiLyRGxuZtHqf3YEmcQPeHZck09iA5B6bOW8swJgWnCfN5Zod4vWqOVB2HhzTFx05VOGVGtppK99Zd2v+6WUED10x7mT1xJnclBy9N/JSIVz6QGcz0l2j+4cQUP4mrquYqUyQKVEsi8rFmJalJN/1KsGOm5kRWc2vjmUYAxpAO/WTAexECN7G/fBucoeIzlhyHWRvbUV0qdyWgsATdjPXGnDeEOzhmUGnq1SARK32iTubg9AZxuM17w4c6gs3OoixBciR1JM3EdxJPzYfplOWZJGkeV4bm1FuQmCASpm+x+sFB6GiVKBNUVEFMEgqLBhpaBykesA3vg8UVXUQGTVAkcukAjR00RBjRby92xKroH7OqITKttpaqzL0MQAdW3NIYHGYI+CssKeVUDeSWsBJtcgdSInub9cZjFXHOfjb4ifL56ug0MkqStRSBJRCJMGZIaLgTG/VE3GcpVtVoPQ1H+tpEMpExt5dIgGRe222Bv2nVm/pLNFW0FSJB6xTUx6yArdt8VReIEHYA31FIv3lSNLD6faMdJPjNroeV+F1rBqmVrpXbcw4R0sbQZ7gbgcsbjCIZWlf8xSytB01FiA2ktygjcnrB9tkGVamQVUqS502LJI8xLLteIhbGR9CqGaZXVpWLwoZLcsTyDa4NxEgYYasCIUlWudkMi2qIvMkyd1GxuIBxNlkFRkJO6sImxOlmtNwIUm94OFi556kuvhkkr5WkAyAYkC/Ku/2vgzLZg1HRySShOoMRckQFJQCxDD1v1k4VVkyudpJAJdVgkjTAMOdUdjcj3npfEPE83GWPNpDEKQI5pSSAA0kX0iDvBGwONOH1RXUJU0hWu6qNgWCtFSJkbxOwuADhL8X5pHqjwSzUaUgMR5mYGXMEBVJCKNoEG5sJINuE2YLsaphY2W7hqhECCqNU3MHTG5w9GmowIIsKnlKmw8JV2t/Z1P4/StcHpnMc4YhbrqGpSQY5Vk3Nt+ggXizHKfl52pSQAaqVPT9GK3JM2nfrBOHXi8+iuMVPDpowOks24I1EIodtJPUcgB2Gvrti55ii+apgM4YMKbJZV0allmBtvFVNLWlBtiu1y1bKVqwCh6LAJAHLQqFkN/Uc5PeRMRDz4UJqZSnIMU6bqQ0y2ipqMySZMESf1YnMyY3qHKK9GlVVkVmp7p8rHxEFUQSeRwZv033OFnF/hrLqEr06S+BV51tDIx5tJIva5HsR0EvOMU2KsReo9J6J20mp4RCk+pZqa/f3wq+GuKD8JUp1HRkMssiZHKGUgi5aCYi2oXm+HMwv0rqcOokkeGpMyNTM5G9xLGDJ9Oh9MaU+HimSKaBeX8ypcvFrTc3t6CNp2sPEaC0gZK6GGsMbgG4gGZcSABO5ImZGEdLMaFlhMie83kixu0m4uDcRjbmjrcLpuRFNTU35tzEAy+8gaRJOE/FOC1RVGiky8rCopMCwhWW8EiSNKmdjGLfwatNI1BIDEMCJ2Fg1zcXJsIMxiQ5ggr4baix0qqFgS2qImJBF5JuIPaMRYo1bg+Yg/8ADssHl5XViBM2Ki116bL1sMJ83XFH+zKMJkmOUWE32vPTqd4MdXpcPzMNroDlBkLJmTaDKydImADNvLhblswKgkouoMysHUGCNJEBgSVIPf5bzOMyy+Vq/PXNM62XbmIen+qFBWQAbGPbbvhWaIYwBtGqRAiIM9tht3JtF+gZ/wCEKb6jSqFJm1mUDSQANyBBIsfbYYrOd4HmKAcMviq4AZkBMBTI1LFiRInYd8aZuBMjw5alEOYB5pnexi56Wb+I736TkwzPU1MGh4ALRIgAwApvytYTG+OY/igpKzAaVubr+YpM9rD0tfHUs4TJojSFck6iBqJEBbxI7/zmcTRrxXJPoQuGGkKH1JUAmU0kSIYah6EdPQ9KwSlJ2X2FvptaI9+lzgjjFNW4a1cqVd6qAt+qKoAYRMSLSPtgLh9JRl6Wgr5F0xsCF94jffpAjzYirPksrrahTqXKIhO1/nbp20iLD8wYR/EXEw2pXKnU4MWsCGABB3lnJBtOkRPTbI8VALvqbQpZSUVi1iq9JN/DF5iEHrNXzed8VwzhiSsk6SN1KotpgwRbYYkiE/Ex0M6g3KwcpfWhUhyIESxBj+Bw0erWZQ+klyZI1Ag6Z5AAGiPLy3JveQMQ5H4Zo1vEZvFdU0adDAR5iZsQbhNxN7zbDgcAVUVT47KTqKwJmIjkC/oBgdSJkWxrUUkZ9PGep5mDQDYGFlVaBYE2N5iNzi1ZapUOWpzp1VFXUQ0GHGoxqVgxkgHabEEYF438PxTc02bWrBdNRFUGWMc3SyPt1AuMZk8yPDSm3KaSqB0BK2USTLLtcXMbHbAdS/Z80ZYiRaoR/wBoVbfbGYi/Zkh/CsGkxVIG+2hI98ZjnWnHf2nODxPNAgiDysLjUaai8jy2iOh6GJxVa6AqzTrKjcG3m2PWYnfuLzbFx/aRTH9I5sETzLFvmKKQN9yNR+gxS8wEK8lpFoMCF77yT/hjtz451vwVVqZhVMEM8dNjcbb/AOuGeay1wQYAX5REknSZAt1gnt9ThXwlz+KpxI/N/wDkSZ9d8PMydNNCBOqo4AOq8eGSLdJ07d8KsLDy2ErYtAsehBuDblFwZ9TsG1HMwFJ/qyWgiSVFuYkiR1sYmPuk4g71COVdSgJKmQ3rt1uLAbDtibJV6aKQSQdY5YIjaYglW+WxAsLdwDDiGbZXIp3LBVGgDywGOkgXU2HqO5EAjIcJfoIuS2sk3M/KdQEEeZpP3jBfD+G62DvqdfLqJCKRN9IA1tBJHyi31xtUz9CiCFplyCV0qairtBmo0sTP6OsTY4CWgFy5L1aj1GEQitJYs3KoBFrkme0CYAmXhubc1TXrMAObxEAB0qzMQAYBgrRYSblXB901epqJPIhSCESQoYibnzEgTBLHaO+B83nYRqaLDVBDEGSAREEzYNcAfwGBq4fi6iZLMavO+WQsCRMuGYD6RptF2wX8JcSqLlH0vGoutgJspUb7sNp7gYq/xZxMGgq211AhKxYLTnQJ9SSfoPTDr4bKfgkYMNIDFzeNzq9Tc/7nBrV3zPGUQGBJD6ogEKdTjV7gEEjoVjpjm/A88jByC6haoEDygAkkC06j+mdjJFpw04pnxFROZoU6yIspF/qQbHYEySIvSuG8Sdcw92VdbMR0AYy0cskkhQOpOkWxMS103N5kVESkVkClpkkjcSYiCCHYdiCLTGIOC0QyKainURIBiwiQbHc2a5jboYCarWamPIeWxJYMB0IMOWkmIkRt03rHG+KVVcUmqPpUKwUaVF+bn03Y79h6YprpocABgTo1TZi0g2IkkmLEQTbb2h4agBqNrKBQunSVu7llgajC8gaZi5EEADCLLLWSjSbxSyAglWULqRm5xYlgARI0kG7bQALF8PuuupVyoZjpAq5d1V0QCWBVyQxI1GJJsWmSMc7bea3n56+rDxrNZhaNQMqhUFn1QbTzAybnlEQeu+2KXwnMmpVInwyqRUVGkEkkqt1PKJ1SAPNvg7NcVqvUV1pGiKiljWC6tF4WZ1KZkRMCTBB2wStFVIOhV6yFBMHc6jckW3PTtjP/AD5s+1ruzMajtYXvYA76mkxPTY9/sB4L2JMBlkEAgz6dT6egJ9jq9YAqhm5u0fTbc26mJ+l4uJAClJ1BWMEdQqwe676pN4gDpM9XIm4lkqdWzIWCkHUNMggarkA6faYPQmZxpnHao4Nw3hMdQj9Wq0RJIT25j0wubjKlxlYhgdBa0RrkkmJmCZ9fvhpVczqZQDNQRt8lSbdtv+4Yy1jzO5t6lLQ7syci008sLKGdNpNybzfrYAWDhtsvTqG6m4MiI13FgBPLMdjaMVDiOf8Ayi7AyD3jbRsPoPS3a2Ln8McUNTKvl9ABioy6psQ8AXm0kXwviQLmsiBQosKjB/CYsyECVaog5uhADsbgjfYwcBcB4XUzDcgprpWWLNpWYgARJuR0FgDfabCcsdCsgkpknIAMSyurKAfr/G+KjmMpNcglklpIO1gDFo2MpB6jrGAsNXhX4dAjFfELVX/JJ0xporcnTqjeIJJaBO+I6lWpyHVbSQrao03eL+m3vhfxLh5/D0Dq0tTFVrMf+YggbkjlB72sdsVZ8/VM87WsCSTDjleARG7SD77YuaLHxWoGpAAlh441aSR5EYkiwnceXfVOAk4XXq1F8EVhAuU1kAEjeZBsD33GPK+dd8pr1HUcxU0sAJA8JIO3rN+pwFlaucZiq5hxqAuAikWncLYSPTf7sR2L9nuXenldNQMG8QnnDAmy9Gggbj6YzGn7OC5ypNRmZvFbmYySIEG/pGMxiq45+1Ct/wAfmVBgBgwnfV4Tbelp+nripZ8BdQvMdoES09vt39LYsn7VaR/pPNMACAVPMY+RQZkiYJEfTFKqlmkkmLnzX/3746zxi+iOHCK6Xi8SOljt9TbFozTkUaIIE+KSQRC3lT6xyna+2K3kABmaZiAWmL3F/U+uLHxF5pQFkhmH/wDVYAR0vf8AwthV5J+IUSajADSYnzNvIjckTDCCLX9Mb8I4P4jLqKlD3JYrImYsIP8AlbD3IfBxqJNV1LOswoYkaZPKyHToIIGozJmASLpuJ8IfL1lBeHiZtHrbc/7BiMSdStdcdT7Yu4IWwZAdub7WA99sUvjHF21swcuBKgtcT9TuN7COh7YyllAoLNVl48rado6FSSdz1i/ScLs+swBKqBK6rEiBBHSJFgL3v0isagy2aJXSXAX5g95kzNryJPb+eGmVrh9LXCqbqu7ETPQmI6E9+2E9agG06B+lTH6tN946g4K4JQ5iSRA36nrt3Nj/AKi2KHGYPilaSqdbOOYgco5mVbSBJDE7dem1g+FMz/wiKTJTUGAix1Fre2qTPXVhNwniE1F1tpWmW6X1kQpYxAiwmxJJtAs0yCU6WYfQeSugcAQQSCdem+0Mjes9sRUlQGVVvEiRTN10creFABXVzGGERAM2OKoiVKGZaRoDMYPK0EEgQLAHsDEWPTFq4gjAaKhccxJalZlmZIAMmCxkbiTvg34TWma4udCAlGI6OxaoxJ+ckBFG8z0nE6uTWuef1cLuH1ULEITLqec3Bix0iIDdjJPuSQUXxVWpnMKbmKarpgECJhTB32Jv1j0xcviDLLTbWlMLVh5VZqK6hd207orQrWEnVvAnnGZZjU1tBLdVKtJIgWHr0MbRthzdmnXOXF4+HeKBkWjVOpFGgkp00gAOoGwmJ3seokuclkVy8Vsu1RIQxTIDEFgGWIAOrUpaDaSAIGOX11ghS0NB1ReTqO4PzaYEbQRti8r8WVCVYeDe8sWUsCNQ0gE6eUiRz8wi22MznPGuu716vmXqomUrBqxqK1J18MFSXZ+XYKoBmReTMieUyK1ok0wBbzObz30xckDbfAGU4tSdaoptqDKj6RzRpIfV+lGgARMmB9IK1dnJkINMEaGk3QkEmYFpG8RfocXxlJms7pBZgpUEAqJJ3F1URqEnYXAG52wJxPMipTZl1EBADURoBg7ckgmNViSLG14OVZZvygWcMCVS9ugAklQQRIB67qRbTP8ACqrMRKqNV5M60ud9IuJgs0GOp6tHN+EVSXpAqT+amowbE1BudhMn7GZxe+JAgHmYm2+97MZJMghtv3emHmYySMYddNIQ1QC0sJYEXjUOhJ6TB6ps061Fq6RZahXU0zpApEFiLzeLC8d5gAM7ZBqNpBn05oN7TJBvOxmLRaPgXTFMqRpYtqEhrKZiw7jvis53NE0VkK5ZkmS0bVNXmsZAG522w0+G8/4QUyp1q56m7BlB2sI0/f0wviLtw8HUFI5VyJ1+7JSMD+P0xWa+TXx5B02LaOwuY22id78s9cW+vn0o1qiMBNUKg1GFUCjJ1EAm4RoCg3W8b4Dp8Ioa9bVvEqaY5QKYA07ywJmA30nGVJ8zUAekkbUi2k9Qaxmd/wBNxiqZKlSZmpuokyD0MglWiOolb9fpjo5y6MwZKOW5VVQWd2bQJgHSRIuT2kzgShweiXJ8CgpvqZHrAqp8zDU+kRPaB/DCUxUa3DkSlRQEqviVakTJPLTEXPp/LAuUosKhM2XUt7HeZIn/AKsHfEZT8WlOlUWoqUagkGRLVdUbDYAC3UD3wFTrjxY1WLhpkXKs0/QzvbYbTjQ6r+ztAMqYMjxGP3AIxmNP2crOVYTOmtUBP96f8cZjnVcW/a1VJ4nmASYUoJNoBRT9R69oxT3pWkkWUmJJMXIO3+uLn+1RP/yWaO4DJebiUEwdtwR1ja/SjFpkmBsLLt/4sfrjtz4530TwmoVrUyN9RAk/uwZ3HX64staswBn/AJgVRcTz1ybwT/Dp64rvw9S1Zmkv7xO9zyk+/p98NuK1SUpHqagY+khmtHSG/nhVgzi1RzppatYT5GAVTpMmYPMm5nlBYiINh7WzbZmmEmlZVKUzRNNgB+k6okgnupjYWJhFBijBKaE6VUdGAB1z1DSAOovpm0YhXOozU6PMKaA6S66alM7EK3UbWIjpa5Mkjd6t+amzNNWJNGij6PMtVyzDuCkiIg7k9bxhdV/qwxWaQa6+Y02G+88rDv2gxvg5MwVelUasrORDSh2ZuXUfMQBpldxeMbZj8oV6bCQ7ppWDchwGWTsbkdvfrXMs8PxVc0KZBVJcbrAJAgGSGIkxt2AjB/D6aoFL6GZgClNXGkAbNVboLDbsd+jTJcNZMstEHS5k1SgBaWPlMbAbTsIOxOFR+F3y9Sm1QF6bGxWPMLxEybAgdZDCMUW2jq0Dw4ZpgM5IQA9FRRAUaSZ3IU3kzibJ8HpKQ2tzUQkBl0hVLAagFgqJEEapY9Sd8DZYM58rU1g8xA13F9MWW8XM7bYY5dlSmpUHQQbn5rgSZILTDXJEx0xGoWcY4PVVxUDa6Wq6EHzW6TDNckA9oAFgcy5BBNSiWJAICqV9gSfL9+gGwxYyrMo1LqB+UmZ1AHm2+h7kWwpTL1EEKVdJMVHJkjc29NrG9tsRfPD3IkKuhORbEETYgQLyZtb2tYYqHxdwPWVr0VIreJpdQYDWMkgHzW6XIMx2sGU5VAnb1kz/AJ/T6dMecRprpBqQQJFhYm6qSdrE/cjpOBfrmmTyIg62GtmIvJIgSZAGqO/Qkj1xtQyANQKlSne66mKgiTKkxKmRcHv6YffEXDJXxASa1NQ4N+ddzI7rFoINrzIhLkGIAapprUXAaoJP5ZMoJAgAySbAmwiDioc5LKkBmytRgwAZqLsxjtEmNpOqYMR1taeBZfxFFR21IxOmlbSvRlY6ZIkbQNl3FsVipV103WnUbxKDShUbgkcrEbggg7dFsYZsH/CvFoq+HpUJVuumY8SBpBBvzKCJ6lUmIIxBesqyhSLCFBWBsJvEXANxFxfvGIamYCrNwdQmOwIJA2uANXsPTAVesXYqhACw4LK3OeYMszMbgQOtrXxBxOlV1qRVKqGOrlXoSCdIBbdYBsIWT5owwa8VziCnclXV9JMWggObDsrAgfun6q80wVdShlD6mIMFhJRRJjz8gYz1aNhjypSpPJ1B6YsZ2INKreNtxAHaL49z7SCSDzMwGmCLjlIF2giN8AqqVG8FSRGl107ECEq6SYExKn+UXnAXCVZwCdw4AHQzJMADsTft/E3itNhlEsBdVMiSQVr9ASTIYA2tAkCLxcPzE6KeiPzVIeeUgsLiQSD0A3MNBvgLPV4mlbwGqsZDFGmTzBXKRAnyyL9MePWo2AqK5JWeYArcGDbptfbALUtJSJDGuGj08Kss+9wOnTfoJl3ZcxWjl1k2QnSQwDyDJOxJudziKdrxBQNJqWEC7L6g9fqbdBgXM1fEyraajQ9amrFTf+qYsLHuJHUHaeqbOFudJgms5J33Wl/Iy307YkDzRYIt3rQABGkhRBtN9Le1umGICLLTchQd5dW384BHW8kG1m+uDKVJgAdjLAGSdriYtA1EYHo1RqYvB0rAMXgCmZI/u9B7RfDbh5DsqltQlp7eYRtvEdf44o6n+zxpyrNEaqjH3gKpP8MZiT4EUjKwZkO09TNiZPU3/l7YzHKtOK/tNog8TzQ0gRDXP7q3H8/7xxQKj2Pc+v8AO+OhftRAHEcwesiNjJNMb9uUdSOnvjn9QCZ2jt7d/tjtPHO+j+AOPxNMjcM0A3+Ux79Pthpn6n5cBTKurCxYf1QsRe3L/H3wk4Up8ZQLGSRHcKTbvbF44JlQmaa5gqov3CQTHrJ/3GJV5IM7RzEKyUnpjdRqBgdt5gQGtb/AVeISxLASWmotQShPeJJVot1n7Y6hlUC25TBkSNv0+x1Ai0CCvYzuOH02KuaSFm5gSqyo6bC1z362tbBXNVyYdRK113KK1NmViObXrCywn92fXF24zkakeLSMtpUwCux0jlAuZVgdwRBIMnD6rlZVC87hgDP6b+kQSD7DGroi0KQBErTVNOq4CgaQeX9MX9e+KKNlqRQKUB8RgdT6dJUSLEkm4JaykHYEAycMgdNKFJYlCxG+rw3OoHVIhtZXa0E7ycacQy9TxdVIAi5dZAv+pZjebifX3JzVEKAQLrTrI+kSAXpNV0i3pHa3tgB8mjtUZXbkHMpdgToMG4PaTzE36mcPHIJX0EgT5V+Qe+mGN/nm04AyiSiU+XwwFExLEAWBafLsSNiQp+XEhrxPdmgCYnoAPfpgGlJgVIIsObaZ0mdJExDcwP0wHnV5gNR0CZ0yJaZfUflDeYX+Y9hgjKwjKtzci4jUdO4HY8zD0tgapmNLNqKi0MTPmBYMb7WCkE2viKiy5IZFY9DG3NG57gRHtqBxNUzGmmNTFSH0Egi5ay9NzyxvzDbAwhnVxHM2lWYGdMHbbmNgCewJ3IweaSl+by1QUMA2MEqRbdTcE76VwCmudVVCfOKb6gd7ssT2GkbdZvtir0abUX8MBCFqKqFpRtLNIv6hjcWBBsTi1/hGaQSupVAYDWdJ1NAkEE9Dv1OK/wAbJoZik9S9NiDJLNdDNgRY89hJ2vioi4cdYVXrLSNMkCEUHV5eYwBaVUqO02wctfTLEEin+brg2lj4iep1g3+UOJ6YX8LrqjFD4VSlqKh2pkkG89DK3IsYv7xvXsK6amqCqhCeEsjUAAxhZgRpBk3+0BdxmiXbppHS0Y8yJLG5adIZSN5OmT1E+XcfL6mYuC5nxVFax13No2MG3QTOKn8RcWBkUnZQiaVdWK6jPMJXzLAUfcn5ZYasSVGNZ1qTPKYIIELIBHod953+q7PcZVCabmoNAKkeHI6AXnqCDHqD6YA+HOLfmrSYiX1kDmMQohRq2BILRf3vg/i+WNWqWCkwgQeW8FiW3n9K9zHa+FA3Fa2qkUSH1NzGlAsArKbTa194j1GM4TWYKARoN9RNJiBFt1cnaYY6fqYBIyuQYQomCIBZljYQDBkEwLjr74bUsqs8uoEDq3MLm15VkIJHpf6Z1cAvPiUVNcsz15GtdBCrSq6gbQTLAatpItbBuW4SVao1Rai1GBUyhYeUwQUJUEg6t99Nh1LGRHi09aActSFKyAALkDb5lEf+cMqhCmQsDurOqj3AntO3fptDFK4hRCVaqsSQwDTdegJMMe403PUDoMYtZWo01BUkVHOogXPhKADFgRM22tiwLw1s3UJp06zlUAbwkTodlqVSlEjbY1Osg7DX+gaWUAqV8rWpIskjxKdVQI0nUtNZ2AEA3g9saQBlPhLN1QXpUhUAA0y9ITYidJYEGe8AyR0GJsz8LV8sTz09cXCsWifNaFBO3Xp1w8z/ABKs1NvCra6TeVKemiyqYCinBAOkXu0t0G2K/ka9UyNdTTJlWJn7NMes32npEMdN/ZvUJycnfxHG2+ltMibwY6373xmJ/gkRlF6yzn71GP36/XGY5WtOLftPqn+kMwAdnG1wPykiy/NFu9j3xQK4vYDy3jv/AJ7Yv37UMrq4hmmDbESNisIP/qZtIne8UPOrLkg23n6CfXHeeOd9FcCWcxTG5Ib+CNA/li8cP1tWMEKTUZbgmQKc2jv/AIG1jij/AA2wXNUydpaf+xv88WHildkUVEO1cVFKi5/L2P2APYE4lXnxbMhm6g1eJTHmUwrqYta5iVDKxmxJOnpJeZXigKnUhTSOUBgwgCxICi4DSbEmZtAGFWRqpUQVBtUUnrtrYifaScb5WmNOnmiBBkkiNxcHYFQT1DYqp+IZm+kLDBYJM2EWW4IJNwYMXJ7YRpXPijUxHiQFIAPMFkE2I5lBueiDbDelS1APqLHTpM29ASO52PtgWtkdasANLbqTbSR5bDpeI7W64DysagEBwf7on7A/xE4io5glc2HOlvNJvGuaaERa4Lff0MeZivNEEnQSBG1jIHtIYgRiEZcrQqPJbUacSxPItVdydxdmA9fWMBJkwagMcr3DAmxMGHWJIneDH0g4jp5QqaYZletGmwLCmpnxHub1SuoAdDJk9I6kSSGksP4XnTEm/pPSdryZRDSQuAASGCix3MkyepEfxwB1KqvjOATytF7i4U2j1v8A6YziGSQ1WJUEki5vJVVAHpA0j74WfDGY1BqhMyDVaN7Lew68sAb7YaU65amzsfJe4jlB5juDOkv/ANq74ihGeCDqsIPuJj+TRPY4MOaFTVTU84AaNXUTYmT3mDa6+2BmpgEKg8QkGFFgqk3kzAUXjY2AG048/AsjJrIlXDLUDSYuWRrAtK6iDpANhM3NRmZCMySgUOWSoPKSZc6h12ETcSBYEHCXiFbLoEpV21prZYNwvLCuANgQUbc9e+Jg7krWWmrF9Sw5ClhpuR10KQywL7RETir0ldmBGlQygEaWKhV0g/Ty2DTf1wS0TmHoXNJayltUSyBXG0MAQR1IO+1uuNMnxMLDMhIW6o0gMuzKW2G6mTPlH0hoZVGLKDLWFwCVOk3nYLJgwYMr2EsMvQdW5oDAGxMqCQIBgRHSQDJGxAnFQVQIGXCaqnghnhAp5l8Q6ZgjuDzEiYFzGBDw5y9QxLGdGogixWQwCiTDTNoDdIs1/D1C6UQAlXUFKk8yWIOqYACwGkjpE3E+fHGSGTTLrSzNOrUOoFaRB0wFmWBJLHyyYkTa5iatLaPCmXOUQzAk3IhgYDEAXAMW/wDOL9S4M/Qhrkb/ADCPtYyCYtPYnHPvhHOa8/lHqGy1VLszTboT2An/AMY61xYU1quwrUjSZpGmopYHeCuw2t9uts9et8wqXIgedFYDppH2OoTJtfp/M3LNA0ESpk6RsdiCZG4KqSDPdTuF0/EIAYam8Hc1VWxNwQQTME3ncHeMRNn6AYIagFr2Y9DsUBExJv6gggxjLTzMZMM61FZlKjSrFmKgEizLMC9uWAfXGi5+ipZqzVG8EwKKnQXYjdjuqAXnqSI8l1ScZ/EEHL0jVsCLlFWf3j8xmDEwBAmCWGrZWsGlqTAliDNYVV2IAVvMFmCQYF7Y1jFqyZPPUs0gPhpSIt+UtZXF4EOGE7fMDgOrWZGYVAtRV3dQJSwP5gW69CHXe0gb4W53OCnSQOSzAgmmjEkr+/4ctoW5IBUtpA2JxjfhRUVteWlllHZQoKb8sroEWGkGwmTY4Dyl5dCkkXNKSDqgeUMOUgwSp36HuVtDMVIbVScdFYMkiBInuOw6R02w1fI0HZQ6tSazAo2gId9QgaXg35Z2G4xrnskSxek2q41mm1rjrTYadVplSAZ8owR1P4GP/BUz+osTH/UR9DAGMxv8Gf8AsqIPQEdOjHeLTjzHKtuIftOyxfiuagb6LbajpVRv0v7HFQzbjeBpK9LEb7p03Ntr73xdf2nal4nmG1WLLYyNlS8R6RPp0nFJ8xZemnoOo2j73npOO08cq34UfzwZ6OfT+rbr9vviwq7CmjwNRqAgTpH9UZ32umxtiucMoEVqQ/UwFo6wCI7Rv9fXFmrqWphFHlqwAAJgqRMG2zsB6qcVYafDfG6KUVp1Cy+ENBcqShIMxq2E9jG4w+FLUJBAMWaLEg2naViR6bwYAxV/hHM01p1WdhBcM2rQFkoszeFlpAHoLYkqItLmoVnoRcKVLKYvAAYz1FhI+wwJVjyYOg6plWMqRdbA6T7Am/WxFiMSGmRYAbbD/PthEPiMQRWHMBAbLuBG5MqxELIgK2qJMFTY7f8AqgOAKVMs8QDUZF6QZ9QD1iY3wXUmdyzNKKV8QamXUsq6M0kFdjFgYJ2U21RhenFKyrOYoPfSIGnQumojM40y19KqA236+axGazlVmWpoKmnzAuyqrCwcLpBBkMAZMAxe2GNLw6rLUDhoUrqUkBC0SCJmbA3AiBbrgBaSUwBDFgYhVUiRNgxvEbXF56dc4qS9N2gjShtBgAibAb9LekQes1fTTZRUK0qj2V008x2uNj9bi1xNw+LkN+U1Y6P7SF0bE25vKNrze0SJIFjOD1SFMgBbgMbCAxOp3gQBItGozsBOGlNNWhkenUI3AMAbjSpJKgxPmK9d4jCXJ8XomolImQRZt6Y3hUYxJ3GuJJnbo4zPBaLqvJ4bDZk5GAuO9xqncbrIgzMtC/I5eqFFMF1y4eWJVQQF6BQ3NewqkAbaQxMEji+eApOERkhG0VWAZSQdV1ny8oGo3EAxy4rHE85mXq1KVSswNIfKABdeWTuSQdzEe4sfwz4qy70VSuQrFdLBlaDI0kyAbEG8kbnFTSnivFBVALkrcLTA8wErqdryAdP1jDfI0KcLpqL+kLVb+skiCNwsQCAwE2BIgE0XiYRKzCm2tA3K0m4jvAM3ifTBNHijAKYW3W5m53ANj9tsDXUKPCKTUY1oKhg6pBLMNIYBZWQI2kbCw3BtDJosDQNQmOXnuCYJ+bYmCDdiRtjlXD+JnVswi/KT9rGwBO0evuQfiGorSpbrExGxAsZ6fePtLK1Oo6jVqakIZFKkEXUFZIgqQQZ9j2HTFF/aTmiWpoBYLr1KIgkkRG8AKsehF9sLavxLmGFqr8qk+bYxvtAE9LeYdsRnh9espLFyGglm1HrAN7k+jRaO2Ehet8Q8D1LXpOqk6QrASu8BZA6XNpm2OxVa+o72k2CrpvtaI3K3/ePY453Q4PTo6AarLUKC4UHSZnVJIXTIiJ6dOtqfiHiKScxSULJIRdQa8nmSo1jJvaTF8SrzcNXzF51s0bSYgm5JAaQCCN23O/TCji/G6a5dm1ouZaPD1sNVzOphfRyl7k3KrvsUvG+MGgqaAjVKurVUkuKYGmdKMTBlp5p7XMEUSrWYm51N5uv6Z6m9vScJC9L5w3iVJ005uvSq2gKHYIlxsiKqjZQNU+kRGDKlTKLoDBFFhD06jxIAgjXtcbgebtfHNlBN2MTcfqFpG3T1wXwvL+IwVjGrmJOokLuzki5gD6mB1xrGNdCbO5fSadEU1LTLqGp6IjmjYz0XtJJsQfaXBaACwzFQ2oa3000J+bTYfYbn2GKy0CihRXiqzMJOtgsGxJEmysY/6h6l9RrkBaj84FUKQNMCagRiehIXUQQBGkk3Nouoc5nWpwmVKtSF2LNZSbKgJVAQTYq2sA9jiThtDM5nVColMkF2pxTDRIAaTvYj1IkeqSpxFKVQKQQlqgCjVDapBYWHYgXiL32sXC/ieQ4TS480nUHiL7lSAOhBYXNrYDqnwFH4GkACINQXJJtVcSSbknud8e43+CH1ZKk0zq1NJjq5PQCT9BjzHGtxxL9qQP8ASWYYSTqCiZmyDrPftt1xTqymLWJ37QOhAEev12x2H9q/w8fFFVFs0sWIkTIsT0iWI9D745lmeGMhAdYuBJsL39tj27b4683452IcijGqukQQexiSSGAjuDhm9fwgjE8ulSx7EVHE2BuAQYjtiHh1ArWRtJgXgAk9rW2uBvucTcRZjSggiDElewuI68tyPQ4pE/CqgdquknU1WmFlbkBrXgkdAfWd74e0OHGpS5CrxIGqo3TzBEixgTHWReL4qHC854DT5lIiFZZNyAR7MDPsb4Z8S40FSKKFSzz4jDQVg8oAEyTYljJsAZ6XQZmuFvrZvDEbLAYltUBXZTtIOotNoPbEtHIUabkjUxLA6lVWSmY1NBuQSNPmsAQQTcYQ5WpWB1qzqxFmu0nVAgHuY+l9sbioyhglWQ9mlhB3YzBkXJ9YP0w0w2SoC7qKwWDoI1qb7jqNJU2tAYAjoBhJ/SBVm0s6sGIDpImDzTcHRIN5v1EnAdbKiSAyQWYgAmO50yJO8CTMGcQ1sn11A2kb3kTBE2O1vX1wVL/T+ZfX+bUBKzygAwN9gDe0kdJ6YDpVKZ8/WZlpO179Sfaf8fcvTKtJH8Y7xJixsDgoVKRYaqYg9iJ29979I3WZ3wZaZuohUxReGHnO03gry+se49cRUeKVlUL+IfTbl1sIgzF/KP8ATfDFYYWDmABOldjEbTHQfXvfE1DKsIhGiO4F9p8uwjcTMe8NMV+WkmWUNuxklov13wNWknaOgAuOm29zufU4umb+Dq9RPEDqzE+V35j0Gm2mNhb3vjXhnAaahWrOFlhYlFMCDJV2B+wPXDTKqr5BgoJVgT039FAj5iQwj0xC2UaY6CxI2679B7Y6NQy+loohXEzrkMukFlkK1gSTcE9/fHr0ENNgopmZFxT5eiGA4UXJuFgAA9MNX8qVwzh7EgmADc36dyAJPedreuGNPL0yoL+IQsg6QsSdjqJgsdtMAm3ezzM5dALJqiVLUyu8SSFUspie88q3OIxk1fVD+GYgmBDAAWCtzkCSdgLCSMNXGU8vSVeWEaCS1ZoZbauZSwgTHrYxNziM5V2YIHp1JHyQSRB+WYtO5exgGLQdksnSYvpfUVEBqatOkxAAQgWBIt0MdABh4Xyg06itzNpYgMJBBjUCZgzc3C6hYjEVJQVgPCK1kDElyqVHtIBVCHLEQDblE2mZGJqNEDV+fpaAzBwwIJglhri0AiIHUjtgfwXE6RSKnnOovr0geWRNidwoIGq0QMFUqJO6TYeaDPQEgAENMHSQImNhgQs+J1tTNR1KtrXUApJhaRMMLEgxyxIHvisUsiNJvTflAkmOYuthfcWvaxI9cW34sqKbAQ4XXAVhaTsTY3v9QOhxWKeUOplhTa1gpAJtsN+aLG21xuiUCMuxluYsbHSLx12MfuwfSJwTTcU0IksGKiLLKK3KNvMTpYxG24jGZcrM8ykglTqkgQTBnc7/AFMz2n0OyhqioywRLEDTe0wJN5E3JAOKHWWydU00pindFl9Y2KzUSVAkE6wQD+8IwZxXI0vDVEeoTTM1quguA21RWE6SoYu+qw5yBcRg7K56n4JBraqqhRNXV4UlUW2khmMKZ1QBA9hpTqK5k1lKg6gApU7NqI0tzWIkNYr0EahNRSs3w5wzu/MNek3BgnUA0xBWxb1BXacMOA0NKFzfUSqwZ1Rd+nlCiIjr0izKlk1qeM7/AJdPMFWBW4UqdSsYJKzLahA8/SDEmVIZwqbeRF66RY37sxknr9MXTHYf2ciOH0oMiakGZt4rxO94xmGXwxkzRytGmRBVBI2ubn+eMxwt+ukM9ANiAQdwbg40OSpxHhpFvlH+WPMZhCtvwlO/Im/6R7/zvjU5Smd0T/tGMxmNQgOpw6kRelTuL8i+npjxeGUeb8mn1+Re9+mMxmKN6nDaMD8qnv8AoXqb9Metwuj/AMmnex5F227Y8xmJQPT4ZRO9GmZInkXowI6dyT7k4FzPC6P/ACaflHyL39se4zCKiqcKoBrUaQ/uL39sR0+FULfk0tx/Zr3HpjMZijSvwPLav/b0fMP7JP8Ame2CsnkaeoHw0kK58q7hoB23Atj3GYiQVQyqW5Fuyzyi/wCY2/fYfbHtPI0jTJNNDKdVX1npjMZgPV4TQ38GlMNfw16aY6eg+wxDT4RQLXoUjzdaaH9A7dsZjMUCZzhVBlUNRpEctiincEnp3AOBaPC6C0+WjSWdUwiiYBjYdMe4zEAmX4RQ5T4FKQtj4aW5W2t7YlbLJKroXSNhAgRtA9MZjMUTZ3IUhk4FNAGPMNK82+9r4i4Hw6iPHilTF+iL3Hp6DGYzEqNjwyi0FqNNibklFNwFjcdMQUeFUAwijSHMNkX930xmMxUQUeF0PEUeDSjQbaF7t6YJbhdAuZo0jy9UXt7YzGYLEub4Nl5QeBRjSbeGkbj0wVleG0QVApUwNIFkX/L1OMxmCC24XQhj4NKe+hf8sZ8O5GkrMVpoDJuFUH5esY8xmIp6cZjMZjjXR//Z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AutoShape 16" descr="data:image/jpeg;base64,/9j/4AAQSkZJRgABAQAAAQABAAD/2wCEAAkGBxQTEhUUExQWFhUXGB8bGRgWGBgcHRseIBsfHhsfHR8eHiggHRwlIh4aITIhJSkrLi4uHCA2ODMsNygtLisBCgoKDg0OFxAQFCwcFBwsLCwsLCwsLCwsLCwsLCwsLCwsLCwsLCwsLCwrLCwsLDcsLDcsLCwsLDcsLDg3LDcrLP/AABEIAMIBBAMBIgACEQEDEQH/xAAbAAACAgMBAAAAAAAAAAAAAAAEBQMGAAIHAf/EAEMQAAIBAgQEBAQDBAgFBAMAAAECEQMhAAQSMQUiQVETMmFxBkKBkRQjUgdiobEVM0OCwdHh8CRTcpLxFjTC4iWDov/EABgBAQEBAQEAAAAAAAAAAAAAAAABAgME/8QAHREBAQEBAQEBAQEBAAAAAAAAAAERAjEhEkGBA//aAAwDAQACEQMRAD8Ae/EXHa5zOlKj01koFVo2Yie5mAZ7A/VFR+IswUOqtVnYc7REkHUQJESvNB/gY1+KKp/EZkMA0Vm06i4IiSANLDa0fXbcQUSpBhWUESIcgzAiZgmARMiRa+Ocjoa5fjOZd+WrmI1EaSxm4YX6Agwd+15IAY5bi1fwiTVedRWWYyLapPWB6+vYYqRk6tcECdQIBUgkeYMxLC6dNyB0wfkcyiqNRIbxCQ3htGyQW5VCsCs2tzAgWww1Y8rxmpAl6ljDc7HUdhHUHpA6gx2G1Ti9eAdZiRcMxBBNo+w+56YRmpTdxzMzSeUrdjBFwdJ0kme5O19pKlRNA06CBBUkaSWgwOYAsSAFgSPtiYun1b4jqDUBPaZO+iYuD69enrOBcz8QVgl6jqQSCZHLEnteYA672wE1Qu0KZYGQDffzRDb77HttiOmxYFimxWAq3uCSYJERETPVu+GBzluN1oSarMzMZgT5UUkAR1Ld+gHXBq8fdQPELA+ig2iJHJe8EWuMVvMICykRG4E7FokE9vKB3jvgupVUqGKw4vseW3rYGQJmIHQRhgYZj4mqiqyAxC7Qpgx7XG/8PTE/B/iGpU8UOwlKRcWFoIBO3v8AfFN4hWK5pagMrABGpASCigkKec+YH1j0u1yh0GrES2XYSPUqT9DIw/MNXjhXFQ9LW1mFiOxJt9PX3w1nFDFaGgG1j7yJv9D/AAxY+GcVQUgCSStj/h9NhjFjUojNZ0iroX9DEyLTAK+vv7jEdTiBFCs0gMgME7X8hI97fTGgI8SrU6hmW/YUgf42P0xJmaKt4dN7631EWuACftP+WCBxmqq0KTM0uQSbATNxsOgP3wt4rx2omYZVaVAkKAvaN4m5v9sS8TzmppG2plH004rfmrMfTtbpHSbXxZCrXl+OOGqKyglWAWJFhaTbqdIHq3bEqcZbxaqaQwDgLB6FC9yAQbCekd9sLsvlwWrqoVmJ2L6YOr7nYn6/fV6B/wCIO1RtQCpBAHhIJk8uhRG9pgemLianX4naoXanTIRaYaakBY1MCT1iwEidj743qfErrpLUgqEgBtYOqdOxFtmPfY9sDHLmm9QKachUVWckDSLqu8lojr8vW868VpEg6oRiLhmVqclpsRHLEkr2AJnE+Gjc58RcjFRB0nSIkyATebf7I6YnocUqBZZSwCpLKNmI5hFye9hEDCR8gTSqJI5QwJnppFxvB7E9DedyVRcvl2QKAWQOjNCnaRqk9pGodD0xc+GtB8SvqbUeUH5bbG49Z2/nbBifER0ld2C2c/N2JA7+ncYqObua1iJdrHsWFt/cTtvjbL1IVJBYK6mA1wodWYdxYGwk867Ta4aumS4q71AsCCakbbAJp/mbeo9MFZniBU0DbRU8xPSQNJnoJPXfFY4U8is6LUlWdgalVxCLTpsVGk2Y616dMa57joRbZaXgqjOwcghihjULCRaAJjbpjOfU02p/Eh0FmAswFpj5pg+pX+OGR40oK610q6hlYnoYF7QIlZvbUPWKXlFVlKywIWo5AIgaTyzy3sQbzuO2C85xNstVpaAjKcrSBDamiSxa+9xFpNgPY3F1YMzxsrtBArMh38ovI/zwxpZ5fDRyQNcR9Tiq5YZdlK/iQElyoaFg/LGtQxUKYJM+XHtTNUFel4btWZW2WIJAHlaAhAOq5O4gCcT8mrlRqalDDYiRtjMAfDykZenJBkSNM7G4n97v6zjMZxdrl3xHU05rOECYrFSIktqCEiBB2IANxzHeIwtqN/ZHnlnTuV5Zp6+3KN/8cN/irL6s3mdRZU8QKQJ5v6tg0COWXiZBOiOhlNUrEMlOpHka6LYxcLEW3me8++OzNbfifzXWWOt9cdN1CwO45Ra98GFRqlfMoC3MwbGYMDlKiQDeLzGIMkdTgsY/McgHvrOmfSLEjuB1wRTZjqZgSoUl4e4A3YkIGaJIDgyQNp5iEa1AFqOwUFACbQAVqpv811KgyT5vfBmTcVKmsBRzEVJltIXdpa5c8qydyZ9cK6ekgiGALqjgi7QHZiQv6vDDQJ364YmovgBVYgaV0kksQAy2JtNRjqsO8mQDgGjNqnm5huSWnexAmLEQbHYxMzgPJVPDpgEIFuw6FgbgSCDYHT7D7e0glV6LKW1SbL5YOocx7AxA35TaJx6EVmkyQqqSNgJkKZNpsR9u2IJabcoYalJXUCajyQx5RDEi5mxjf713iHHfArPOn5G0uFEcqMdkBNwbau3TDuu1R6fIyq1233WeTe4tYgWUz64rubM5x/zDAYagGIAAQTaQDyjsdiLRiwqdM6MzVeoSwjSupLgFQbFbnbTNibA98PMiynMZZdahTlqg0tYloUADpMLq36jfCjg2oAiGMiDqvLXJE95EnbdZicE5TLRWqOwBNOyAjbUCWMbSeUSPXuIVIsGVqc038w/lGDOGUi7BAbsTuOwU39LnCnI1d/UR/D/SPriwcEqqrGu5AWmssTYSwUAfzGM1o4yc67xDV6oiBeKcfUyDvgXM5nScw4sQ3hJtsFBaOsb29D3wHlKdRU4czMDrrM9RgetSlUcehETO9xgXiCflLBJ8V6ri9xrYR02jp64yRplkapKoASL/AEtN+uwsMLTmJrsV2LnSBbdiBb0n/fV58OZQrVRrxYe4em5BP/YPvhDmaBXPVEvpFbVPvUB+0sw2+U4sDOqPEDHV56zLp73LAdiT7HYYIoCmmWzbOIcKSSCAzAU7gTvHMsGbKJ2GAcjnWHiGKRBYmDTDH+8SDMAWAjzAXJGNqSEHWy8odg4jUrKzc6ADc236Wt0xUOhxKnS8aoXRnSuqEIbf1dNSD1gH08wXABzNM0amvlc0auqrqUA8oOk6YLdSAfWbnEHHOCUsxD0j4dUU9OlphwF1AgmCXgAGSDpL9GJI/wAN8GWKdZz+WgLAECahWIMwNIkcogyASNzMDXjLlKTm/NQqs6zNyqbx5iAVv1xJUyzcqU9TTpqKG1ABUgEiLa9Spp2MEdAcQ8doN+Fq1CRzU3Dq48uorJQgbWFj0v2xjcSpCz06gE6GBqOAYAIYI3LpJkattUd8WKq9ViA0QDN+/nBvFyQfvA26E5by7RzGPWwt2PW8bdoGA2NmH73tbWt/a4v/ADwdkjKx/AdPT/EA9IPrioacL/qK5nda469aWWFsRcXy2qtTpjyl2P0GbIP8P54I4Qkoy/qqMCP+o5QfyOIM4/5uXmY8IvPp4lWofuFH8MQA8OTlraQADkWYNbUWZ9A9bFJ/v+mFvH87GZZNRXQtNLKvMyrpJJ0tM6YmNo7YYVg6VKXMFR6VOk8i8lqldSCLbqFPfV0wiz/EatV/FqQrtEhbqACViYuFCb9TOKNKtV1DczEW2LAQT6ACNr++DuGs1N0cX0OsmZ8u8yZMgnYdfbC/O5pdFiLrP0gGw/lgnhzcoHTVfYjyrt6b4DpPwVmgaDKWnw6roPQCCAO4E2x7j34Kpj8MCFEE7WMQAp6WkgmPXGYzkVQPiqo6ZrNHQHl5WdrabR3LCR/0nqcKU/MqFSCdIuSLxqVVMTbUon0g+uD/AI3rMmazSuBpLq0urMFRlVSykNIYEsQAOjGZJGF2SaksL4i9CA1MqOWywFYqI07R0Mgzff8AGW1bJ+IxYgnSxgWgMXVoBPzAXj0Bi2Ns3ngyMEMM7AOBIHn0ie5JiD2WDtjWtxKkCuu7EFQUJEzY2NMwskkDVM7E4Hy9RWqF/DQaLSzEbCxMLBiRzG4mOuALNIhW0yWLI4Yyuo7E3FpViOo83tiXhtLSNDAEM5jUGBXykqRYidD9QdhBxrUzqLKN4UkjUfEIbVIvYXNu469MePVRWSRq0sFBFUHmI0gsNQm2oSZgAzuJCbKZipUzCaaap4ZJkR5QLDoN9Vu898FF2WAywuhEYmCCyx/2wQY3m4m9tuGZDSHYBrsCYenKHe/NpYXBAItbvJLqZdmUaqNYh1iFKMLbf2g2ncAGYmYGIoSpOkUqa85K8qkmRrABMk+UG3QQ0RFq5m8pqr1tDkQ9UExeBrmAYDReBEGexxbc1QRBqNKsCQChAQyratflckzq9YlsLX4bU1tqpeEpJYsRT16CvzaeYG/lMkaiPQAupIE0kkSCTpYAyJHkhoIkAyW3INzvY8hwitVp66ZpuYBKh/zFsIBDAAwLTOFFDKLqZiTMwNTEnTPLPrEExaSe+DVBBJUkHuCQfv02n74zenScicq5puAwurDUpsbHY/TDVMqamTKKDqq16aW7BtRJ9AAT9MK8znNfhCpLVWdaaMoksCbh4E8qhjqO3WZkMuGVW8ShTGymrWI6akULSBO9yXMWmDPql1mzD/i4BSjTpCxLU1gbQppmJ7AvBwJnsmgzAW4CGmBaRAVbekxH3xrwbM6qqrBilTqPcDmYmeU7iPEAv2+uIeLVz47VE8spB/8A12/kftgg74fBFdz0YNbYbqQPsfphPxS2fIgSxWDeTNWQPQXGNspxM0ip3AncegHTC2nnPEzrVCIMptHdCPrc7f6YsKkydBtGtRJWqCVDlZ3XmI2+U9LAb3IecGQF1VtP5daqwMAqxVlWb7HSWYdio7YVJk2q5YaWAAYudTIvLoKsJ0lrm1z67gYacBKU6RIRXGs6dLKRuo8pIGpWi/Qk3E4VEmf4iuXqGxqVKWnRT0KvJeCrQZIDMokqNxAmcSpVoFKCqr1EqIrKWLCRELciPEMzplSY9AMAZLNVajocxSNRKiHw1KUCxvqmQZGlSBpG59sSlagUU1XMeEZJR1JqDeAjBjsYYTsRuMFA8Szqk1UJsSSQq+gAkFR5QAgBFh9cSZzM0mNOoGRoy9NW5huSdO3zAjb2xLm8zVqgsmUcVWpiGJSNQcAsAGlRGq5Am2AnypJYOoUkKFlFspqhWaJMNEwRex+qIVVTGoxbc9I/MQfeOsdPSMSZAjTJsRvO+w3nm+kjrMxGNK1JdFONnpyYiSfEWSDH1+uCMnSgE97H3+g6+h37m2KG/C20hKn6XrEz0ilSjbfmVenbCviKn8Sgv+Vl1p79GplW67y5v7euDVDeEgk3att31UlX7wfvjTO1AcxmIgg6VXVJ6Agj7KfqMQJfijMD8Ms+ZuaI1EsyClT6HdlqdPnnocV7L0tKAC+ldMkG4iOpva89bbYacczoamTv+aEW4mKZBMAzPMVNrcxPphBn6+j+2g7sZsdQgSARYAemmR3xqAjO09ZMdTAjq0wLddjtg/KnSgNyC319+0b/AEH0wPVWdTbEEH3OoEwOgNgPS98S08uyaW1qTBABB2UncxvPWbjobQR079njH8M15/NMbixVT/jjzHv7NnV8s5WY8Zh7wqCceYxYuqR8eN/xeZaZhUG+wGnV/wDH74rWVy6lAJmGZ2FyYsUAuJGw9hth5+0BwuYzBKm7kbWMrTFiSL729D0xVsjXNNbLAa7GDKr8osZBkbx6Y3PEonPKrBWJIkEgI0MDJXTINwCZtvI3tgjLBFrCnJDO5JYCxYiZEyF5acjsRvhXQruVZIDAnlXQAVABDT0Vb9RM9YxPSzDK5bzKtSTADyoQC8jYwwmbTOKHNIB9l8w1gkgBjpkajBGpiG9QFB/dwPnqPiaFbcuHuLjqVK7AcoFrGbjc4jGcqatYK6g801IbnUMrgmCLiWkWkL1jEhzuou4BUNLICZvAvEArOokj1xAZQGurphTTpyCyhr6WeRJJMlmAEGw2i+HWRpGiGIMA6SC5Y7tpEXu0uvrYe+AOFZMBCoAgsZ6SOwA8og9jtMGbPuG5cVSssdCMrmRcxde4J1aVAgRYYlUVVpgbqzKWKqBFgp0kL2MEn0nrqYYE+I6pXRrZNTOVgaQeUBlmDccx320jrgPiPxF4qOtFl0LVZfEWdc6Vpnw7/NqEMJkyRAGrFWzWQQqSlzZ1YGGI1htLesiCRYhgREwM2NcenWZcCppG5AMdboD/AJYYZOlSWqv4hopExDABbmxPcnqdunQnC40Vc0XK88gXiW0oIVo6aj27YJzecWmAKgYsGEqILNtBQxBAsDBgfWDz63+PRzn9G5kLRqUqlJ9ULU0hYUUmYgPyKAFbSV+UXDbScR8O44tNqpcglStNSSAOYPAnoSWmLRHYWX8RVko0q4Agr4bmwg62K6u5hm+o/eE884whaoVTmBYCZnmaZkyYMHeD0NsdOZ8efv12HI8UWmG1ai5WsJAkS+jSLW3DH0+uPKudHIbxu0A3IDhdhPX+OOMZnLV0Y3qBtQBhzuxtpmI6xj2jlaxmXqhgJCu9iPq1+to+tsa/Kf46zm6+q4Dx38OpE2/dgR/j7YE4XWJzg1U3RDoBco4QQUJliIBgHfqQMc0/G10BGkypEEan+5D+0Tviet8RZ0kgVa4M9VJ6WFr+vt98XE107hwRgrVHChGDaSUDaSGDhZMap0tNzBOCaudAhKY5BAsUJgFWIO0DSKew8ybi+OQ/+pc6Y/4iqPbVf7d/974Io/FOcH9uam4hyWDX3Goz1jrEYYmun1Mw0zqa2plAOthuSEFyrkgc42ifmnDDh6IGBYqwlgpKIsw1tCqJkwQSYF5383Jf/XGYD30ETBBpUT9pBN7/AO5wdT+NakBitNpN1FOOltiAPcSPQGMMNdIr8UZkZQzcwYW5ToLSotsbEHrcjpcHLgyCAunUV6DRdpYdBpBAFpuvcxzXPfENYv4q6qSsqlVWpAHckagDebESQYO+Ok5OotVGKzTDIX0MebRpOsAzKsAw8p3WZ64YuoLqtMqTZIsZEGrSAGk2m7WmZLWk4Z8OWVE21SQJv2sZvG09IM7nC7OsAoBYCF5YiLuDF+l9h3HfBOVI0qVFiLyRGxuZtHqf3YEmcQPeHZck09iA5B6bOW8swJgWnCfN5Zod4vWqOVB2HhzTFx05VOGVGtppK99Zd2v+6WUED10x7mT1xJnclBy9N/JSIVz6QGcz0l2j+4cQUP4mrquYqUyQKVEsi8rFmJalJN/1KsGOm5kRWc2vjmUYAxpAO/WTAexECN7G/fBucoeIzlhyHWRvbUV0qdyWgsATdjPXGnDeEOzhmUGnq1SARK32iTubg9AZxuM17w4c6gs3OoixBciR1JM3EdxJPzYfplOWZJGkeV4bm1FuQmCASpm+x+sFB6GiVKBNUVEFMEgqLBhpaBykesA3vg8UVXUQGTVAkcukAjR00RBjRby92xKroH7OqITKttpaqzL0MQAdW3NIYHGYI+CssKeVUDeSWsBJtcgdSInub9cZjFXHOfjb4ifL56ug0MkqStRSBJRCJMGZIaLgTG/VE3GcpVtVoPQ1H+tpEMpExt5dIgGRe222Bv2nVm/pLNFW0FSJB6xTUx6yArdt8VReIEHYA31FIv3lSNLD6faMdJPjNroeV+F1rBqmVrpXbcw4R0sbQZ7gbgcsbjCIZWlf8xSytB01FiA2ktygjcnrB9tkGVamQVUqS502LJI8xLLteIhbGR9CqGaZXVpWLwoZLcsTyDa4NxEgYYasCIUlWudkMi2qIvMkyd1GxuIBxNlkFRkJO6sImxOlmtNwIUm94OFi556kuvhkkr5WkAyAYkC/Ku/2vgzLZg1HRySShOoMRckQFJQCxDD1v1k4VVkyudpJAJdVgkjTAMOdUdjcj3npfEPE83GWPNpDEKQI5pSSAA0kX0iDvBGwONOH1RXUJU0hWu6qNgWCtFSJkbxOwuADhL8X5pHqjwSzUaUgMR5mYGXMEBVJCKNoEG5sJINuE2YLsaphY2W7hqhECCqNU3MHTG5w9GmowIIsKnlKmw8JV2t/Z1P4/StcHpnMc4YhbrqGpSQY5Vk3Nt+ggXizHKfl52pSQAaqVPT9GK3JM2nfrBOHXi8+iuMVPDpowOks24I1EIodtJPUcgB2Gvrti55ii+apgM4YMKbJZV0allmBtvFVNLWlBtiu1y1bKVqwCh6LAJAHLQqFkN/Uc5PeRMRDz4UJqZSnIMU6bqQ0y2ipqMySZMESf1YnMyY3qHKK9GlVVkVmp7p8rHxEFUQSeRwZv033OFnF/hrLqEr06S+BV51tDIx5tJIva5HsR0EvOMU2KsReo9J6J20mp4RCk+pZqa/f3wq+GuKD8JUp1HRkMssiZHKGUgi5aCYi2oXm+HMwv0rqcOokkeGpMyNTM5G9xLGDJ9Oh9MaU+HimSKaBeX8ypcvFrTc3t6CNp2sPEaC0gZK6GGsMbgG4gGZcSABO5ImZGEdLMaFlhMie83kixu0m4uDcRjbmjrcLpuRFNTU35tzEAy+8gaRJOE/FOC1RVGiky8rCopMCwhWW8EiSNKmdjGLfwatNI1BIDEMCJ2Fg1zcXJsIMxiQ5ggr4baix0qqFgS2qImJBF5JuIPaMRYo1bg+Yg/8ADssHl5XViBM2Ki116bL1sMJ83XFH+zKMJkmOUWE32vPTqd4MdXpcPzMNroDlBkLJmTaDKydImADNvLhblswKgkouoMysHUGCNJEBgSVIPf5bzOMyy+Vq/PXNM62XbmIen+qFBWQAbGPbbvhWaIYwBtGqRAiIM9tht3JtF+gZ/wCEKb6jSqFJm1mUDSQANyBBIsfbYYrOd4HmKAcMviq4AZkBMBTI1LFiRInYd8aZuBMjw5alEOYB5pnexi56Wb+I736TkwzPU1MGh4ALRIgAwApvytYTG+OY/igpKzAaVubr+YpM9rD0tfHUs4TJojSFck6iBqJEBbxI7/zmcTRrxXJPoQuGGkKH1JUAmU0kSIYah6EdPQ9KwSlJ2X2FvptaI9+lzgjjFNW4a1cqVd6qAt+qKoAYRMSLSPtgLh9JRl6Wgr5F0xsCF94jffpAjzYirPksrrahTqXKIhO1/nbp20iLD8wYR/EXEw2pXKnU4MWsCGABB3lnJBtOkRPTbI8VALvqbQpZSUVi1iq9JN/DF5iEHrNXzed8VwzhiSsk6SN1KotpgwRbYYkiE/Ex0M6g3KwcpfWhUhyIESxBj+Bw0erWZQ+klyZI1Ag6Z5AAGiPLy3JveQMQ5H4Zo1vEZvFdU0adDAR5iZsQbhNxN7zbDgcAVUVT47KTqKwJmIjkC/oBgdSJkWxrUUkZ9PGep5mDQDYGFlVaBYE2N5iNzi1ZapUOWpzp1VFXUQ0GHGoxqVgxkgHabEEYF438PxTc02bWrBdNRFUGWMc3SyPt1AuMZk8yPDSm3KaSqB0BK2USTLLtcXMbHbAdS/Z80ZYiRaoR/wBoVbfbGYi/Zkh/CsGkxVIG+2hI98ZjnWnHf2nODxPNAgiDysLjUaai8jy2iOh6GJxVa6AqzTrKjcG3m2PWYnfuLzbFx/aRTH9I5sETzLFvmKKQN9yNR+gxS8wEK8lpFoMCF77yT/hjtz451vwVVqZhVMEM8dNjcbb/AOuGeay1wQYAX5REknSZAt1gnt9ThXwlz+KpxI/N/wDkSZ9d8PMydNNCBOqo4AOq8eGSLdJ07d8KsLDy2ErYtAsehBuDblFwZ9TsG1HMwFJ/qyWgiSVFuYkiR1sYmPuk4g71COVdSgJKmQ3rt1uLAbDtibJV6aKQSQdY5YIjaYglW+WxAsLdwDDiGbZXIp3LBVGgDywGOkgXU2HqO5EAjIcJfoIuS2sk3M/KdQEEeZpP3jBfD+G62DvqdfLqJCKRN9IA1tBJHyi31xtUz9CiCFplyCV0qairtBmo0sTP6OsTY4CWgFy5L1aj1GEQitJYs3KoBFrkme0CYAmXhubc1TXrMAObxEAB0qzMQAYBgrRYSblXB901epqJPIhSCESQoYibnzEgTBLHaO+B83nYRqaLDVBDEGSAREEzYNcAfwGBq4fi6iZLMavO+WQsCRMuGYD6RptF2wX8JcSqLlH0vGoutgJspUb7sNp7gYq/xZxMGgq211AhKxYLTnQJ9SSfoPTDr4bKfgkYMNIDFzeNzq9Tc/7nBrV3zPGUQGBJD6ogEKdTjV7gEEjoVjpjm/A88jByC6haoEDygAkkC06j+mdjJFpw04pnxFROZoU6yIspF/qQbHYEySIvSuG8Sdcw92VdbMR0AYy0cskkhQOpOkWxMS103N5kVESkVkClpkkjcSYiCCHYdiCLTGIOC0QyKainURIBiwiQbHc2a5jboYCarWamPIeWxJYMB0IMOWkmIkRt03rHG+KVVcUmqPpUKwUaVF+bn03Y79h6YprpocABgTo1TZi0g2IkkmLEQTbb2h4agBqNrKBQunSVu7llgajC8gaZi5EEADCLLLWSjSbxSyAglWULqRm5xYlgARI0kG7bQALF8PuuupVyoZjpAq5d1V0QCWBVyQxI1GJJsWmSMc7bea3n56+rDxrNZhaNQMqhUFn1QbTzAybnlEQeu+2KXwnMmpVInwyqRUVGkEkkqt1PKJ1SAPNvg7NcVqvUV1pGiKiljWC6tF4WZ1KZkRMCTBB2wStFVIOhV6yFBMHc6jckW3PTtjP/AD5s+1ruzMajtYXvYA76mkxPTY9/sB4L2JMBlkEAgz6dT6egJ9jq9YAqhm5u0fTbc26mJ+l4uJAClJ1BWMEdQqwe676pN4gDpM9XIm4lkqdWzIWCkHUNMggarkA6faYPQmZxpnHao4Nw3hMdQj9Wq0RJIT25j0wubjKlxlYhgdBa0RrkkmJmCZ9fvhpVczqZQDNQRt8lSbdtv+4Yy1jzO5t6lLQ7syci008sLKGdNpNybzfrYAWDhtsvTqG6m4MiI13FgBPLMdjaMVDiOf8Ayi7AyD3jbRsPoPS3a2Ln8McUNTKvl9ABioy6psQ8AXm0kXwviQLmsiBQosKjB/CYsyECVaog5uhADsbgjfYwcBcB4XUzDcgprpWWLNpWYgARJuR0FgDfabCcsdCsgkpknIAMSyurKAfr/G+KjmMpNcglklpIO1gDFo2MpB6jrGAsNXhX4dAjFfELVX/JJ0xporcnTqjeIJJaBO+I6lWpyHVbSQrao03eL+m3vhfxLh5/D0Dq0tTFVrMf+YggbkjlB72sdsVZ8/VM87WsCSTDjleARG7SD77YuaLHxWoGpAAlh441aSR5EYkiwnceXfVOAk4XXq1F8EVhAuU1kAEjeZBsD33GPK+dd8pr1HUcxU0sAJA8JIO3rN+pwFlaucZiq5hxqAuAikWncLYSPTf7sR2L9nuXenldNQMG8QnnDAmy9Gggbj6YzGn7OC5ypNRmZvFbmYySIEG/pGMxiq45+1Ct/wAfmVBgBgwnfV4Tbelp+nripZ8BdQvMdoES09vt39LYsn7VaR/pPNMACAVPMY+RQZkiYJEfTFKqlmkkmLnzX/3746zxi+iOHCK6Xi8SOljt9TbFozTkUaIIE+KSQRC3lT6xyna+2K3kABmaZiAWmL3F/U+uLHxF5pQFkhmH/wDVYAR0vf8AwthV5J+IUSajADSYnzNvIjckTDCCLX9Mb8I4P4jLqKlD3JYrImYsIP8AlbD3IfBxqJNV1LOswoYkaZPKyHToIIGozJmASLpuJ8IfL1lBeHiZtHrbc/7BiMSdStdcdT7Yu4IWwZAdub7WA99sUvjHF21swcuBKgtcT9TuN7COh7YyllAoLNVl48rado6FSSdz1i/ScLs+swBKqBK6rEiBBHSJFgL3v0isagy2aJXSXAX5g95kzNryJPb+eGmVrh9LXCqbqu7ETPQmI6E9+2E9agG06B+lTH6tN946g4K4JQ5iSRA36nrt3Nj/AKi2KHGYPilaSqdbOOYgco5mVbSBJDE7dem1g+FMz/wiKTJTUGAix1Fre2qTPXVhNwniE1F1tpWmW6X1kQpYxAiwmxJJtAs0yCU6WYfQeSugcAQQSCdem+0Mjes9sRUlQGVVvEiRTN10creFABXVzGGERAM2OKoiVKGZaRoDMYPK0EEgQLAHsDEWPTFq4gjAaKhccxJalZlmZIAMmCxkbiTvg34TWma4udCAlGI6OxaoxJ+ckBFG8z0nE6uTWuef1cLuH1ULEITLqec3Bix0iIDdjJPuSQUXxVWpnMKbmKarpgECJhTB32Jv1j0xcviDLLTbWlMLVh5VZqK6hd207orQrWEnVvAnnGZZjU1tBLdVKtJIgWHr0MbRthzdmnXOXF4+HeKBkWjVOpFGgkp00gAOoGwmJ3seokuclkVy8Vsu1RIQxTIDEFgGWIAOrUpaDaSAIGOX11ghS0NB1ReTqO4PzaYEbQRti8r8WVCVYeDe8sWUsCNQ0gE6eUiRz8wi22MznPGuu716vmXqomUrBqxqK1J18MFSXZ+XYKoBmReTMieUyK1ok0wBbzObz30xckDbfAGU4tSdaoptqDKj6RzRpIfV+lGgARMmB9IK1dnJkINMEaGk3QkEmYFpG8RfocXxlJms7pBZgpUEAqJJ3F1URqEnYXAG52wJxPMipTZl1EBADURoBg7ckgmNViSLG14OVZZvygWcMCVS9ugAklQQRIB67qRbTP8ACqrMRKqNV5M60ud9IuJgs0GOp6tHN+EVSXpAqT+amowbE1BudhMn7GZxe+JAgHmYm2+97MZJMghtv3emHmYySMYddNIQ1QC0sJYEXjUOhJ6TB6ps061Fq6RZahXU0zpApEFiLzeLC8d5gAM7ZBqNpBn05oN7TJBvOxmLRaPgXTFMqRpYtqEhrKZiw7jvis53NE0VkK5ZkmS0bVNXmsZAG522w0+G8/4QUyp1q56m7BlB2sI0/f0wviLtw8HUFI5VyJ1+7JSMD+P0xWa+TXx5B02LaOwuY22id78s9cW+vn0o1qiMBNUKg1GFUCjJ1EAm4RoCg3W8b4Dp8Ioa9bVvEqaY5QKYA07ywJmA30nGVJ8zUAekkbUi2k9Qaxmd/wBNxiqZKlSZmpuokyD0MglWiOolb9fpjo5y6MwZKOW5VVQWd2bQJgHSRIuT2kzgShweiXJ8CgpvqZHrAqp8zDU+kRPaB/DCUxUa3DkSlRQEqviVakTJPLTEXPp/LAuUosKhM2XUt7HeZIn/AKsHfEZT8WlOlUWoqUagkGRLVdUbDYAC3UD3wFTrjxY1WLhpkXKs0/QzvbYbTjQ6r+ztAMqYMjxGP3AIxmNP2crOVYTOmtUBP96f8cZjnVcW/a1VJ4nmASYUoJNoBRT9R69oxT3pWkkWUmJJMXIO3+uLn+1RP/yWaO4DJebiUEwdtwR1ja/SjFpkmBsLLt/4sfrjtz4530TwmoVrUyN9RAk/uwZ3HX64staswBn/AJgVRcTz1ybwT/Dp64rvw9S1Zmkv7xO9zyk+/p98NuK1SUpHqagY+khmtHSG/nhVgzi1RzppatYT5GAVTpMmYPMm5nlBYiINh7WzbZmmEmlZVKUzRNNgB+k6okgnupjYWJhFBijBKaE6VUdGAB1z1DSAOovpm0YhXOozU6PMKaA6S66alM7EK3UbWIjpa5Mkjd6t+amzNNWJNGij6PMtVyzDuCkiIg7k9bxhdV/qwxWaQa6+Y02G+88rDv2gxvg5MwVelUasrORDSh2ZuXUfMQBpldxeMbZj8oV6bCQ7ppWDchwGWTsbkdvfrXMs8PxVc0KZBVJcbrAJAgGSGIkxt2AjB/D6aoFL6GZgClNXGkAbNVboLDbsd+jTJcNZMstEHS5k1SgBaWPlMbAbTsIOxOFR+F3y9Sm1QF6bGxWPMLxEybAgdZDCMUW2jq0Dw4ZpgM5IQA9FRRAUaSZ3IU3kzibJ8HpKQ2tzUQkBl0hVLAagFgqJEEapY9Sd8DZYM58rU1g8xA13F9MWW8XM7bYY5dlSmpUHQQbn5rgSZILTDXJEx0xGoWcY4PVVxUDa6Wq6EHzW6TDNckA9oAFgcy5BBNSiWJAICqV9gSfL9+gGwxYyrMo1LqB+UmZ1AHm2+h7kWwpTL1EEKVdJMVHJkjc29NrG9tsRfPD3IkKuhORbEETYgQLyZtb2tYYqHxdwPWVr0VIreJpdQYDWMkgHzW6XIMx2sGU5VAnb1kz/AJ/T6dMecRprpBqQQJFhYm6qSdrE/cjpOBfrmmTyIg62GtmIvJIgSZAGqO/Qkj1xtQyANQKlSne66mKgiTKkxKmRcHv6YffEXDJXxASa1NQ4N+ddzI7rFoINrzIhLkGIAapprUXAaoJP5ZMoJAgAySbAmwiDioc5LKkBmytRgwAZqLsxjtEmNpOqYMR1taeBZfxFFR21IxOmlbSvRlY6ZIkbQNl3FsVipV103WnUbxKDShUbgkcrEbggg7dFsYZsH/CvFoq+HpUJVuumY8SBpBBvzKCJ6lUmIIxBesqyhSLCFBWBsJvEXANxFxfvGIamYCrNwdQmOwIJA2uANXsPTAVesXYqhACw4LK3OeYMszMbgQOtrXxBxOlV1qRVKqGOrlXoSCdIBbdYBsIWT5owwa8VziCnclXV9JMWggObDsrAgfun6q80wVdShlD6mIMFhJRRJjz8gYz1aNhjypSpPJ1B6YsZ2INKreNtxAHaL49z7SCSDzMwGmCLjlIF2giN8AqqVG8FSRGl107ECEq6SYExKn+UXnAXCVZwCdw4AHQzJMADsTft/E3itNhlEsBdVMiSQVr9ASTIYA2tAkCLxcPzE6KeiPzVIeeUgsLiQSD0A3MNBvgLPV4mlbwGqsZDFGmTzBXKRAnyyL9MePWo2AqK5JWeYArcGDbptfbALUtJSJDGuGj08Kss+9wOnTfoJl3ZcxWjl1k2QnSQwDyDJOxJudziKdrxBQNJqWEC7L6g9fqbdBgXM1fEyraajQ9amrFTf+qYsLHuJHUHaeqbOFudJgms5J33Wl/Iy307YkDzRYIt3rQABGkhRBtN9Le1umGICLLTchQd5dW384BHW8kG1m+uDKVJgAdjLAGSdriYtA1EYHo1RqYvB0rAMXgCmZI/u9B7RfDbh5DsqltQlp7eYRtvEdf44o6n+zxpyrNEaqjH3gKpP8MZiT4EUjKwZkO09TNiZPU3/l7YzHKtOK/tNog8TzQ0gRDXP7q3H8/7xxQKj2Pc+v8AO+OhftRAHEcwesiNjJNMb9uUdSOnvjn9QCZ2jt7d/tjtPHO+j+AOPxNMjcM0A3+Ux79Pthpn6n5cBTKurCxYf1QsRe3L/H3wk4Up8ZQLGSRHcKTbvbF44JlQmaa5gqov3CQTHrJ/3GJV5IM7RzEKyUnpjdRqBgdt5gQGtb/AVeISxLASWmotQShPeJJVot1n7Y6hlUC25TBkSNv0+x1Ai0CCvYzuOH02KuaSFm5gSqyo6bC1z362tbBXNVyYdRK113KK1NmViObXrCywn92fXF24zkakeLSMtpUwCux0jlAuZVgdwRBIMnD6rlZVC87hgDP6b+kQSD7DGroi0KQBErTVNOq4CgaQeX9MX9e+KKNlqRQKUB8RgdT6dJUSLEkm4JaykHYEAycMgdNKFJYlCxG+rw3OoHVIhtZXa0E7ycacQy9TxdVIAi5dZAv+pZjebifX3JzVEKAQLrTrI+kSAXpNV0i3pHa3tgB8mjtUZXbkHMpdgToMG4PaTzE36mcPHIJX0EgT5V+Qe+mGN/nm04AyiSiU+XwwFExLEAWBafLsSNiQp+XEhrxPdmgCYnoAPfpgGlJgVIIsObaZ0mdJExDcwP0wHnV5gNR0CZ0yJaZfUflDeYX+Y9hgjKwjKtzci4jUdO4HY8zD0tgapmNLNqKi0MTPmBYMb7WCkE2viKiy5IZFY9DG3NG57gRHtqBxNUzGmmNTFSH0Egi5ay9NzyxvzDbAwhnVxHM2lWYGdMHbbmNgCewJ3IweaSl+by1QUMA2MEqRbdTcE76VwCmudVVCfOKb6gd7ssT2GkbdZvtir0abUX8MBCFqKqFpRtLNIv6hjcWBBsTi1/hGaQSupVAYDWdJ1NAkEE9Dv1OK/wAbJoZik9S9NiDJLNdDNgRY89hJ2vioi4cdYVXrLSNMkCEUHV5eYwBaVUqO02wctfTLEEin+brg2lj4iep1g3+UOJ6YX8LrqjFD4VSlqKh2pkkG89DK3IsYv7xvXsK6amqCqhCeEsjUAAxhZgRpBk3+0BdxmiXbppHS0Y8yJLG5adIZSN5OmT1E+XcfL6mYuC5nxVFax13No2MG3QTOKn8RcWBkUnZQiaVdWK6jPMJXzLAUfcn5ZYasSVGNZ1qTPKYIIELIBHod953+q7PcZVCabmoNAKkeHI6AXnqCDHqD6YA+HOLfmrSYiX1kDmMQohRq2BILRf3vg/i+WNWqWCkwgQeW8FiW3n9K9zHa+FA3Fa2qkUSH1NzGlAsArKbTa194j1GM4TWYKARoN9RNJiBFt1cnaYY6fqYBIyuQYQomCIBZljYQDBkEwLjr74bUsqs8uoEDq3MLm15VkIJHpf6Z1cAvPiUVNcsz15GtdBCrSq6gbQTLAatpItbBuW4SVao1Rai1GBUyhYeUwQUJUEg6t99Nh1LGRHi09aActSFKyAALkDb5lEf+cMqhCmQsDurOqj3AntO3fptDFK4hRCVaqsSQwDTdegJMMe403PUDoMYtZWo01BUkVHOogXPhKADFgRM22tiwLw1s3UJp06zlUAbwkTodlqVSlEjbY1Osg7DX+gaWUAqV8rWpIskjxKdVQI0nUtNZ2AEA3g9saQBlPhLN1QXpUhUAA0y9ITYidJYEGe8AyR0GJsz8LV8sTz09cXCsWifNaFBO3Xp1w8z/ABKs1NvCra6TeVKemiyqYCinBAOkXu0t0G2K/ka9UyNdTTJlWJn7NMes32npEMdN/ZvUJycnfxHG2+ltMibwY6373xmJ/gkRlF6yzn71GP36/XGY5WtOLftPqn+kMwAdnG1wPykiy/NFu9j3xQK4vYDy3jv/AJ7Yv37UMrq4hmmDbESNisIP/qZtIne8UPOrLkg23n6CfXHeeOd9FcCWcxTG5Ib+CNA/li8cP1tWMEKTUZbgmQKc2jv/AIG1jij/AA2wXNUydpaf+xv88WHildkUVEO1cVFKi5/L2P2APYE4lXnxbMhm6g1eJTHmUwrqYta5iVDKxmxJOnpJeZXigKnUhTSOUBgwgCxICi4DSbEmZtAGFWRqpUQVBtUUnrtrYifaScb5WmNOnmiBBkkiNxcHYFQT1DYqp+IZm+kLDBYJM2EWW4IJNwYMXJ7YRpXPijUxHiQFIAPMFkE2I5lBueiDbDelS1APqLHTpM29ASO52PtgWtkdasANLbqTbSR5bDpeI7W64DysagEBwf7on7A/xE4io5glc2HOlvNJvGuaaERa4Lff0MeZivNEEnQSBG1jIHtIYgRiEZcrQqPJbUacSxPItVdydxdmA9fWMBJkwagMcr3DAmxMGHWJIneDH0g4jp5QqaYZletGmwLCmpnxHub1SuoAdDJk9I6kSSGksP4XnTEm/pPSdryZRDSQuAASGCix3MkyepEfxwB1KqvjOATytF7i4U2j1v8A6YziGSQ1WJUEki5vJVVAHpA0j74WfDGY1BqhMyDVaN7Lew68sAb7YaU65amzsfJe4jlB5juDOkv/ANq74ihGeCDqsIPuJj+TRPY4MOaFTVTU84AaNXUTYmT3mDa6+2BmpgEKg8QkGFFgqk3kzAUXjY2AG048/AsjJrIlXDLUDSYuWRrAtK6iDpANhM3NRmZCMySgUOWSoPKSZc6h12ETcSBYEHCXiFbLoEpV21prZYNwvLCuANgQUbc9e+Jg7krWWmrF9Sw5ClhpuR10KQywL7RETir0ldmBGlQygEaWKhV0g/Ty2DTf1wS0TmHoXNJayltUSyBXG0MAQR1IO+1uuNMnxMLDMhIW6o0gMuzKW2G6mTPlH0hoZVGLKDLWFwCVOk3nYLJgwYMr2EsMvQdW5oDAGxMqCQIBgRHSQDJGxAnFQVQIGXCaqnghnhAp5l8Q6ZgjuDzEiYFzGBDw5y9QxLGdGogixWQwCiTDTNoDdIs1/D1C6UQAlXUFKk8yWIOqYACwGkjpE3E+fHGSGTTLrSzNOrUOoFaRB0wFmWBJLHyyYkTa5iatLaPCmXOUQzAk3IhgYDEAXAMW/wDOL9S4M/Qhrkb/ADCPtYyCYtPYnHPvhHOa8/lHqGy1VLszTboT2An/AMY61xYU1quwrUjSZpGmopYHeCuw2t9uts9et8wqXIgedFYDppH2OoTJtfp/M3LNA0ESpk6RsdiCZG4KqSDPdTuF0/EIAYam8Hc1VWxNwQQTME3ncHeMRNn6AYIagFr2Y9DsUBExJv6gggxjLTzMZMM61FZlKjSrFmKgEizLMC9uWAfXGi5+ipZqzVG8EwKKnQXYjdjuqAXnqSI8l1ScZ/EEHL0jVsCLlFWf3j8xmDEwBAmCWGrZWsGlqTAliDNYVV2IAVvMFmCQYF7Y1jFqyZPPUs0gPhpSIt+UtZXF4EOGE7fMDgOrWZGYVAtRV3dQJSwP5gW69CHXe0gb4W53OCnSQOSzAgmmjEkr+/4ctoW5IBUtpA2JxjfhRUVteWlllHZQoKb8sroEWGkGwmTY4Dyl5dCkkXNKSDqgeUMOUgwSp36HuVtDMVIbVScdFYMkiBInuOw6R02w1fI0HZQ6tSazAo2gId9QgaXg35Z2G4xrnskSxek2q41mm1rjrTYadVplSAZ8owR1P4GP/BUz+osTH/UR9DAGMxv8Gf8AsqIPQEdOjHeLTjzHKtuIftOyxfiuagb6LbajpVRv0v7HFQzbjeBpK9LEb7p03Ntr73xdf2nal4nmG1WLLYyNlS8R6RPp0nFJ8xZemnoOo2j73npOO08cq34UfzwZ6OfT+rbr9vviwq7CmjwNRqAgTpH9UZ32umxtiucMoEVqQ/UwFo6wCI7Rv9fXFmrqWphFHlqwAAJgqRMG2zsB6qcVYafDfG6KUVp1Cy+ENBcqShIMxq2E9jG4w+FLUJBAMWaLEg2naViR6bwYAxV/hHM01p1WdhBcM2rQFkoszeFlpAHoLYkqItLmoVnoRcKVLKYvAAYz1FhI+wwJVjyYOg6plWMqRdbA6T7Am/WxFiMSGmRYAbbD/PthEPiMQRWHMBAbLuBG5MqxELIgK2qJMFTY7f8AqgOAKVMs8QDUZF6QZ9QD1iY3wXUmdyzNKKV8QamXUsq6M0kFdjFgYJ2U21RhenFKyrOYoPfSIGnQumojM40y19KqA236+axGazlVmWpoKmnzAuyqrCwcLpBBkMAZMAxe2GNLw6rLUDhoUrqUkBC0SCJmbA3AiBbrgBaSUwBDFgYhVUiRNgxvEbXF56dc4qS9N2gjShtBgAibAb9LekQes1fTTZRUK0qj2V008x2uNj9bi1xNw+LkN+U1Y6P7SF0bE25vKNrze0SJIFjOD1SFMgBbgMbCAxOp3gQBItGozsBOGlNNWhkenUI3AMAbjSpJKgxPmK9d4jCXJ8XomolImQRZt6Y3hUYxJ3GuJJnbo4zPBaLqvJ4bDZk5GAuO9xqncbrIgzMtC/I5eqFFMF1y4eWJVQQF6BQ3NewqkAbaQxMEji+eApOERkhG0VWAZSQdV1ny8oGo3EAxy4rHE85mXq1KVSswNIfKABdeWTuSQdzEe4sfwz4qy70VSuQrFdLBlaDI0kyAbEG8kbnFTSnivFBVALkrcLTA8wErqdryAdP1jDfI0KcLpqL+kLVb+skiCNwsQCAwE2BIgE0XiYRKzCm2tA3K0m4jvAM3ifTBNHijAKYW3W5m53ANj9tsDXUKPCKTUY1oKhg6pBLMNIYBZWQI2kbCw3BtDJosDQNQmOXnuCYJ+bYmCDdiRtjlXD+JnVswi/KT9rGwBO0evuQfiGorSpbrExGxAsZ6fePtLK1Oo6jVqakIZFKkEXUFZIgqQQZ9j2HTFF/aTmiWpoBYLr1KIgkkRG8AKsehF9sLavxLmGFqr8qk+bYxvtAE9LeYdsRnh9espLFyGglm1HrAN7k+jRaO2Ehet8Q8D1LXpOqk6QrASu8BZA6XNpm2OxVa+o72k2CrpvtaI3K3/ePY453Q4PTo6AarLUKC4UHSZnVJIXTIiJ6dOtqfiHiKScxSULJIRdQa8nmSo1jJvaTF8SrzcNXzF51s0bSYgm5JAaQCCN23O/TCji/G6a5dm1ouZaPD1sNVzOphfRyl7k3KrvsUvG+MGgqaAjVKurVUkuKYGmdKMTBlp5p7XMEUSrWYm51N5uv6Z6m9vScJC9L5w3iVJ005uvSq2gKHYIlxsiKqjZQNU+kRGDKlTKLoDBFFhD06jxIAgjXtcbgebtfHNlBN2MTcfqFpG3T1wXwvL+IwVjGrmJOokLuzki5gD6mB1xrGNdCbO5fSadEU1LTLqGp6IjmjYz0XtJJsQfaXBaACwzFQ2oa3000J+bTYfYbn2GKy0CihRXiqzMJOtgsGxJEmysY/6h6l9RrkBaj84FUKQNMCagRiehIXUQQBGkk3Nouoc5nWpwmVKtSF2LNZSbKgJVAQTYq2sA9jiThtDM5nVColMkF2pxTDRIAaTvYj1IkeqSpxFKVQKQQlqgCjVDapBYWHYgXiL32sXC/ieQ4TS480nUHiL7lSAOhBYXNrYDqnwFH4GkACINQXJJtVcSSbknud8e43+CH1ZKk0zq1NJjq5PQCT9BjzHGtxxL9qQP8ASWYYSTqCiZmyDrPftt1xTqymLWJ37QOhAEev12x2H9q/w8fFFVFs0sWIkTIsT0iWI9D745lmeGMhAdYuBJsL39tj27b4683452IcijGqukQQexiSSGAjuDhm9fwgjE8ulSx7EVHE2BuAQYjtiHh1ArWRtJgXgAk9rW2uBvucTcRZjSggiDElewuI68tyPQ4pE/CqgdquknU1WmFlbkBrXgkdAfWd74e0OHGpS5CrxIGqo3TzBEixgTHWReL4qHC854DT5lIiFZZNyAR7MDPsb4Z8S40FSKKFSzz4jDQVg8oAEyTYljJsAZ6XQZmuFvrZvDEbLAYltUBXZTtIOotNoPbEtHIUabkjUxLA6lVWSmY1NBuQSNPmsAQQTcYQ5WpWB1qzqxFmu0nVAgHuY+l9sbioyhglWQ9mlhB3YzBkXJ9YP0w0w2SoC7qKwWDoI1qb7jqNJU2tAYAjoBhJ/SBVm0s6sGIDpImDzTcHRIN5v1EnAdbKiSAyQWYgAmO50yJO8CTMGcQ1sn11A2kb3kTBE2O1vX1wVL/T+ZfX+bUBKzygAwN9gDe0kdJ6YDpVKZ8/WZlpO179Sfaf8fcvTKtJH8Y7xJixsDgoVKRYaqYg9iJ29979I3WZ3wZaZuohUxReGHnO03gry+se49cRUeKVlUL+IfTbl1sIgzF/KP8ATfDFYYWDmABOldjEbTHQfXvfE1DKsIhGiO4F9p8uwjcTMe8NMV+WkmWUNuxklov13wNWknaOgAuOm29zufU4umb+Dq9RPEDqzE+V35j0Gm2mNhb3vjXhnAaahWrOFlhYlFMCDJV2B+wPXDTKqr5BgoJVgT039FAj5iQwj0xC2UaY6CxI2679B7Y6NQy+loohXEzrkMukFlkK1gSTcE9/fHr0ENNgopmZFxT5eiGA4UXJuFgAA9MNX8qVwzh7EgmADc36dyAJPedreuGNPL0yoL+IQsg6QsSdjqJgsdtMAm3ezzM5dALJqiVLUyu8SSFUspie88q3OIxk1fVD+GYgmBDAAWCtzkCSdgLCSMNXGU8vSVeWEaCS1ZoZbauZSwgTHrYxNziM5V2YIHp1JHyQSRB+WYtO5exgGLQdksnSYvpfUVEBqatOkxAAQgWBIt0MdABh4Xyg06itzNpYgMJBBjUCZgzc3C6hYjEVJQVgPCK1kDElyqVHtIBVCHLEQDblE2mZGJqNEDV+fpaAzBwwIJglhri0AiIHUjtgfwXE6RSKnnOovr0geWRNidwoIGq0QMFUqJO6TYeaDPQEgAENMHSQImNhgQs+J1tTNR1KtrXUApJhaRMMLEgxyxIHvisUsiNJvTflAkmOYuthfcWvaxI9cW34sqKbAQ4XXAVhaTsTY3v9QOhxWKeUOplhTa1gpAJtsN+aLG21xuiUCMuxluYsbHSLx12MfuwfSJwTTcU0IksGKiLLKK3KNvMTpYxG24jGZcrM8ykglTqkgQTBnc7/AFMz2n0OyhqioywRLEDTe0wJN5E3JAOKHWWydU00pindFl9Y2KzUSVAkE6wQD+8IwZxXI0vDVEeoTTM1quguA21RWE6SoYu+qw5yBcRg7K56n4JBraqqhRNXV4UlUW2khmMKZ1QBA9hpTqK5k1lKg6gApU7NqI0tzWIkNYr0EahNRSs3w5wzu/MNek3BgnUA0xBWxb1BXacMOA0NKFzfUSqwZ1Rd+nlCiIjr0izKlk1qeM7/AJdPMFWBW4UqdSsYJKzLahA8/SDEmVIZwqbeRF66RY37sxknr9MXTHYf2ciOH0oMiakGZt4rxO94xmGXwxkzRytGmRBVBI2ubn+eMxwt+ukM9ANiAQdwbg40OSpxHhpFvlH+WPMZhCtvwlO/Im/6R7/zvjU5Smd0T/tGMxmNQgOpw6kRelTuL8i+npjxeGUeb8mn1+Re9+mMxmKN6nDaMD8qnv8AoXqb9Metwuj/AMmnex5F227Y8xmJQPT4ZRO9GmZInkXowI6dyT7k4FzPC6P/ACaflHyL39se4zCKiqcKoBrUaQ/uL39sR0+FULfk0tx/Zr3HpjMZijSvwPLav/b0fMP7JP8Ame2CsnkaeoHw0kK58q7hoB23Atj3GYiQVQyqW5Fuyzyi/wCY2/fYfbHtPI0jTJNNDKdVX1npjMZgPV4TQ38GlMNfw16aY6eg+wxDT4RQLXoUjzdaaH9A7dsZjMUCZzhVBlUNRpEctiincEnp3AOBaPC6C0+WjSWdUwiiYBjYdMe4zEAmX4RQ5T4FKQtj4aW5W2t7YlbLJKroXSNhAgRtA9MZjMUTZ3IUhk4FNAGPMNK82+9r4i4Hw6iPHilTF+iL3Hp6DGYzEqNjwyi0FqNNibklFNwFjcdMQUeFUAwijSHMNkX930xmMxUQUeF0PEUeDSjQbaF7t6YJbhdAuZo0jy9UXt7YzGYLEub4Nl5QeBRjSbeGkbj0wVleG0QVApUwNIFkX/L1OMxmCC24XQhj4NKe+hf8sZ8O5GkrMVpoDJuFUH5esY8xmIp6cZjMZjjXR//Z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AutoShape 18" descr="data:image/jpeg;base64,/9j/4AAQSkZJRgABAQAAAQABAAD/2wCEAAkGBxQTEhUUExQWFhUXGB8bGRgWGBgcHRseIBsfHhsfHR8eHiggHRwlIh4aITIhJSkrLi4uHCA2ODMsNygtLisBCgoKDg0OFxAQFCwcFBwsLCwsLCwsLCwsLCwsLCwsLCwsLCwsLCwsLCwrLCwsLDcsLDcsLCwsLDcsLDg3LDcrLP/AABEIAMIBBAMBIgACEQEDEQH/xAAbAAACAgMBAAAAAAAAAAAAAAAEBQMGAAIHAf/EAEMQAAIBAgQEBAQDBAgFBAMAAAECEQMhAAQSMQUiQVETMmFxBkKBkRQjUgdiobEVM0OCwdHh8CRTcpLxFjTC4iWDov/EABgBAQEBAQEAAAAAAAAAAAAAAAABAgME/8QAHREBAQEBAQEBAQEBAAAAAAAAAAERAjEhEkGBA//aAAwDAQACEQMRAD8Ae/EXHa5zOlKj01koFVo2Yie5mAZ7A/VFR+IswUOqtVnYc7REkHUQJESvNB/gY1+KKp/EZkMA0Vm06i4IiSANLDa0fXbcQUSpBhWUESIcgzAiZgmARMiRa+Ocjoa5fjOZd+WrmI1EaSxm4YX6Agwd+15IAY5bi1fwiTVedRWWYyLapPWB6+vYYqRk6tcECdQIBUgkeYMxLC6dNyB0wfkcyiqNRIbxCQ3htGyQW5VCsCs2tzAgWww1Y8rxmpAl6ljDc7HUdhHUHpA6gx2G1Ti9eAdZiRcMxBBNo+w+56YRmpTdxzMzSeUrdjBFwdJ0kme5O19pKlRNA06CBBUkaSWgwOYAsSAFgSPtiYun1b4jqDUBPaZO+iYuD69enrOBcz8QVgl6jqQSCZHLEnteYA672wE1Qu0KZYGQDffzRDb77HttiOmxYFimxWAq3uCSYJERETPVu+GBzluN1oSarMzMZgT5UUkAR1Ld+gHXBq8fdQPELA+ig2iJHJe8EWuMVvMICykRG4E7FokE9vKB3jvgupVUqGKw4vseW3rYGQJmIHQRhgYZj4mqiqyAxC7Qpgx7XG/8PTE/B/iGpU8UOwlKRcWFoIBO3v8AfFN4hWK5pagMrABGpASCigkKec+YH1j0u1yh0GrES2XYSPUqT9DIw/MNXjhXFQ9LW1mFiOxJt9PX3w1nFDFaGgG1j7yJv9D/AAxY+GcVQUgCSStj/h9NhjFjUojNZ0iroX9DEyLTAK+vv7jEdTiBFCs0gMgME7X8hI97fTGgI8SrU6hmW/YUgf42P0xJmaKt4dN7631EWuACftP+WCBxmqq0KTM0uQSbATNxsOgP3wt4rx2omYZVaVAkKAvaN4m5v9sS8TzmppG2plH004rfmrMfTtbpHSbXxZCrXl+OOGqKyglWAWJFhaTbqdIHq3bEqcZbxaqaQwDgLB6FC9yAQbCekd9sLsvlwWrqoVmJ2L6YOr7nYn6/fV6B/wCIO1RtQCpBAHhIJk8uhRG9pgemLianX4naoXanTIRaYaakBY1MCT1iwEidj743qfErrpLUgqEgBtYOqdOxFtmPfY9sDHLmm9QKachUVWckDSLqu8lojr8vW868VpEg6oRiLhmVqclpsRHLEkr2AJnE+Gjc58RcjFRB0nSIkyATebf7I6YnocUqBZZSwCpLKNmI5hFye9hEDCR8gTSqJI5QwJnppFxvB7E9DedyVRcvl2QKAWQOjNCnaRqk9pGodD0xc+GtB8SvqbUeUH5bbG49Z2/nbBifER0ld2C2c/N2JA7+ncYqObua1iJdrHsWFt/cTtvjbL1IVJBYK6mA1wodWYdxYGwk867Ta4aumS4q71AsCCakbbAJp/mbeo9MFZniBU0DbRU8xPSQNJnoJPXfFY4U8is6LUlWdgalVxCLTpsVGk2Y616dMa57joRbZaXgqjOwcghihjULCRaAJjbpjOfU02p/Eh0FmAswFpj5pg+pX+OGR40oK610q6hlYnoYF7QIlZvbUPWKXlFVlKywIWo5AIgaTyzy3sQbzuO2C85xNstVpaAjKcrSBDamiSxa+9xFpNgPY3F1YMzxsrtBArMh38ovI/zwxpZ5fDRyQNcR9Tiq5YZdlK/iQElyoaFg/LGtQxUKYJM+XHtTNUFel4btWZW2WIJAHlaAhAOq5O4gCcT8mrlRqalDDYiRtjMAfDykZenJBkSNM7G4n97v6zjMZxdrl3xHU05rOECYrFSIktqCEiBB2IANxzHeIwtqN/ZHnlnTuV5Zp6+3KN/8cN/irL6s3mdRZU8QKQJ5v6tg0COWXiZBOiOhlNUrEMlOpHka6LYxcLEW3me8++OzNbfifzXWWOt9cdN1CwO45Ra98GFRqlfMoC3MwbGYMDlKiQDeLzGIMkdTgsY/McgHvrOmfSLEjuB1wRTZjqZgSoUl4e4A3YkIGaJIDgyQNp5iEa1AFqOwUFACbQAVqpv811KgyT5vfBmTcVKmsBRzEVJltIXdpa5c8qydyZ9cK6ekgiGALqjgi7QHZiQv6vDDQJ364YmovgBVYgaV0kksQAy2JtNRjqsO8mQDgGjNqnm5huSWnexAmLEQbHYxMzgPJVPDpgEIFuw6FgbgSCDYHT7D7e0glV6LKW1SbL5YOocx7AxA35TaJx6EVmkyQqqSNgJkKZNpsR9u2IJabcoYalJXUCajyQx5RDEi5mxjf713iHHfArPOn5G0uFEcqMdkBNwbau3TDuu1R6fIyq1233WeTe4tYgWUz64rubM5x/zDAYagGIAAQTaQDyjsdiLRiwqdM6MzVeoSwjSupLgFQbFbnbTNibA98PMiynMZZdahTlqg0tYloUADpMLq36jfCjg2oAiGMiDqvLXJE95EnbdZicE5TLRWqOwBNOyAjbUCWMbSeUSPXuIVIsGVqc038w/lGDOGUi7BAbsTuOwU39LnCnI1d/UR/D/SPriwcEqqrGu5AWmssTYSwUAfzGM1o4yc67xDV6oiBeKcfUyDvgXM5nScw4sQ3hJtsFBaOsb29D3wHlKdRU4czMDrrM9RgetSlUcehETO9xgXiCflLBJ8V6ri9xrYR02jp64yRplkapKoASL/AEtN+uwsMLTmJrsV2LnSBbdiBb0n/fV58OZQrVRrxYe4em5BP/YPvhDmaBXPVEvpFbVPvUB+0sw2+U4sDOqPEDHV56zLp73LAdiT7HYYIoCmmWzbOIcKSSCAzAU7gTvHMsGbKJ2GAcjnWHiGKRBYmDTDH+8SDMAWAjzAXJGNqSEHWy8odg4jUrKzc6ADc236Wt0xUOhxKnS8aoXRnSuqEIbf1dNSD1gH08wXABzNM0amvlc0auqrqUA8oOk6YLdSAfWbnEHHOCUsxD0j4dUU9OlphwF1AgmCXgAGSDpL9GJI/wAN8GWKdZz+WgLAECahWIMwNIkcogyASNzMDXjLlKTm/NQqs6zNyqbx5iAVv1xJUyzcqU9TTpqKG1ABUgEiLa9Spp2MEdAcQ8doN+Fq1CRzU3Dq48uorJQgbWFj0v2xjcSpCz06gE6GBqOAYAIYI3LpJkattUd8WKq9ViA0QDN+/nBvFyQfvA26E5by7RzGPWwt2PW8bdoGA2NmH73tbWt/a4v/ADwdkjKx/AdPT/EA9IPrioacL/qK5nda469aWWFsRcXy2qtTpjyl2P0GbIP8P54I4Qkoy/qqMCP+o5QfyOIM4/5uXmY8IvPp4lWofuFH8MQA8OTlraQADkWYNbUWZ9A9bFJ/v+mFvH87GZZNRXQtNLKvMyrpJJ0tM6YmNo7YYVg6VKXMFR6VOk8i8lqldSCLbqFPfV0wiz/EatV/FqQrtEhbqACViYuFCb9TOKNKtV1DczEW2LAQT6ACNr++DuGs1N0cX0OsmZ8u8yZMgnYdfbC/O5pdFiLrP0gGw/lgnhzcoHTVfYjyrt6b4DpPwVmgaDKWnw6roPQCCAO4E2x7j34Kpj8MCFEE7WMQAp6WkgmPXGYzkVQPiqo6ZrNHQHl5WdrabR3LCR/0nqcKU/MqFSCdIuSLxqVVMTbUon0g+uD/AI3rMmazSuBpLq0urMFRlVSykNIYEsQAOjGZJGF2SaksL4i9CA1MqOWywFYqI07R0Mgzff8AGW1bJ+IxYgnSxgWgMXVoBPzAXj0Bi2Ns3ngyMEMM7AOBIHn0ie5JiD2WDtjWtxKkCuu7EFQUJEzY2NMwskkDVM7E4Hy9RWqF/DQaLSzEbCxMLBiRzG4mOuALNIhW0yWLI4Yyuo7E3FpViOo83tiXhtLSNDAEM5jUGBXykqRYidD9QdhBxrUzqLKN4UkjUfEIbVIvYXNu469MePVRWSRq0sFBFUHmI0gsNQm2oSZgAzuJCbKZipUzCaaap4ZJkR5QLDoN9Vu898FF2WAywuhEYmCCyx/2wQY3m4m9tuGZDSHYBrsCYenKHe/NpYXBAItbvJLqZdmUaqNYh1iFKMLbf2g2ncAGYmYGIoSpOkUqa85K8qkmRrABMk+UG3QQ0RFq5m8pqr1tDkQ9UExeBrmAYDReBEGexxbc1QRBqNKsCQChAQyratflckzq9YlsLX4bU1tqpeEpJYsRT16CvzaeYG/lMkaiPQAupIE0kkSCTpYAyJHkhoIkAyW3INzvY8hwitVp66ZpuYBKh/zFsIBDAAwLTOFFDKLqZiTMwNTEnTPLPrEExaSe+DVBBJUkHuCQfv02n74zenScicq5puAwurDUpsbHY/TDVMqamTKKDqq16aW7BtRJ9AAT9MK8znNfhCpLVWdaaMoksCbh4E8qhjqO3WZkMuGVW8ShTGymrWI6akULSBO9yXMWmDPql1mzD/i4BSjTpCxLU1gbQppmJ7AvBwJnsmgzAW4CGmBaRAVbekxH3xrwbM6qqrBilTqPcDmYmeU7iPEAv2+uIeLVz47VE8spB/8A12/kftgg74fBFdz0YNbYbqQPsfphPxS2fIgSxWDeTNWQPQXGNspxM0ip3AncegHTC2nnPEzrVCIMptHdCPrc7f6YsKkydBtGtRJWqCVDlZ3XmI2+U9LAb3IecGQF1VtP5daqwMAqxVlWb7HSWYdio7YVJk2q5YaWAAYudTIvLoKsJ0lrm1z67gYacBKU6RIRXGs6dLKRuo8pIGpWi/Qk3E4VEmf4iuXqGxqVKWnRT0KvJeCrQZIDMokqNxAmcSpVoFKCqr1EqIrKWLCRELciPEMzplSY9AMAZLNVajocxSNRKiHw1KUCxvqmQZGlSBpG59sSlagUU1XMeEZJR1JqDeAjBjsYYTsRuMFA8Szqk1UJsSSQq+gAkFR5QAgBFh9cSZzM0mNOoGRoy9NW5huSdO3zAjb2xLm8zVqgsmUcVWpiGJSNQcAsAGlRGq5Am2AnypJYOoUkKFlFspqhWaJMNEwRex+qIVVTGoxbc9I/MQfeOsdPSMSZAjTJsRvO+w3nm+kjrMxGNK1JdFONnpyYiSfEWSDH1+uCMnSgE97H3+g6+h37m2KG/C20hKn6XrEz0ilSjbfmVenbCviKn8Sgv+Vl1p79GplW67y5v7euDVDeEgk3att31UlX7wfvjTO1AcxmIgg6VXVJ6Agj7KfqMQJfijMD8Ms+ZuaI1EsyClT6HdlqdPnnocV7L0tKAC+ldMkG4iOpva89bbYacczoamTv+aEW4mKZBMAzPMVNrcxPphBn6+j+2g7sZsdQgSARYAemmR3xqAjO09ZMdTAjq0wLddjtg/KnSgNyC319+0b/AEH0wPVWdTbEEH3OoEwOgNgPS98S08uyaW1qTBABB2UncxvPWbjobQR079njH8M15/NMbixVT/jjzHv7NnV8s5WY8Zh7wqCceYxYuqR8eN/xeZaZhUG+wGnV/wDH74rWVy6lAJmGZ2FyYsUAuJGw9hth5+0BwuYzBKm7kbWMrTFiSL729D0xVsjXNNbLAa7GDKr8osZBkbx6Y3PEonPKrBWJIkEgI0MDJXTINwCZtvI3tgjLBFrCnJDO5JYCxYiZEyF5acjsRvhXQruVZIDAnlXQAVABDT0Vb9RM9YxPSzDK5bzKtSTADyoQC8jYwwmbTOKHNIB9l8w1gkgBjpkajBGpiG9QFB/dwPnqPiaFbcuHuLjqVK7AcoFrGbjc4jGcqatYK6g801IbnUMrgmCLiWkWkL1jEhzuou4BUNLICZvAvEArOokj1xAZQGurphTTpyCyhr6WeRJJMlmAEGw2i+HWRpGiGIMA6SC5Y7tpEXu0uvrYe+AOFZMBCoAgsZ6SOwA8og9jtMGbPuG5cVSssdCMrmRcxde4J1aVAgRYYlUVVpgbqzKWKqBFgp0kL2MEn0nrqYYE+I6pXRrZNTOVgaQeUBlmDccx320jrgPiPxF4qOtFl0LVZfEWdc6Vpnw7/NqEMJkyRAGrFWzWQQqSlzZ1YGGI1htLesiCRYhgREwM2NcenWZcCppG5AMdboD/AJYYZOlSWqv4hopExDABbmxPcnqdunQnC40Vc0XK88gXiW0oIVo6aj27YJzecWmAKgYsGEqILNtBQxBAsDBgfWDz63+PRzn9G5kLRqUqlJ9ULU0hYUUmYgPyKAFbSV+UXDbScR8O44tNqpcglStNSSAOYPAnoSWmLRHYWX8RVko0q4Agr4bmwg62K6u5hm+o/eE884whaoVTmBYCZnmaZkyYMHeD0NsdOZ8efv12HI8UWmG1ai5WsJAkS+jSLW3DH0+uPKudHIbxu0A3IDhdhPX+OOMZnLV0Y3qBtQBhzuxtpmI6xj2jlaxmXqhgJCu9iPq1+to+tsa/Kf46zm6+q4Dx38OpE2/dgR/j7YE4XWJzg1U3RDoBco4QQUJliIBgHfqQMc0/G10BGkypEEan+5D+0Tviet8RZ0kgVa4M9VJ6WFr+vt98XE107hwRgrVHChGDaSUDaSGDhZMap0tNzBOCaudAhKY5BAsUJgFWIO0DSKew8ybi+OQ/+pc6Y/4iqPbVf7d/974Io/FOcH9uam4hyWDX3Goz1jrEYYmun1Mw0zqa2plAOthuSEFyrkgc42ifmnDDh6IGBYqwlgpKIsw1tCqJkwQSYF5383Jf/XGYD30ETBBpUT9pBN7/AO5wdT+NakBitNpN1FOOltiAPcSPQGMMNdIr8UZkZQzcwYW5ToLSotsbEHrcjpcHLgyCAunUV6DRdpYdBpBAFpuvcxzXPfENYv4q6qSsqlVWpAHckagDebESQYO+Ok5OotVGKzTDIX0MebRpOsAzKsAw8p3WZ64YuoLqtMqTZIsZEGrSAGk2m7WmZLWk4Z8OWVE21SQJv2sZvG09IM7nC7OsAoBYCF5YiLuDF+l9h3HfBOVI0qVFiLyRGxuZtHqf3YEmcQPeHZck09iA5B6bOW8swJgWnCfN5Zod4vWqOVB2HhzTFx05VOGVGtppK99Zd2v+6WUED10x7mT1xJnclBy9N/JSIVz6QGcz0l2j+4cQUP4mrquYqUyQKVEsi8rFmJalJN/1KsGOm5kRWc2vjmUYAxpAO/WTAexECN7G/fBucoeIzlhyHWRvbUV0qdyWgsATdjPXGnDeEOzhmUGnq1SARK32iTubg9AZxuM17w4c6gs3OoixBciR1JM3EdxJPzYfplOWZJGkeV4bm1FuQmCASpm+x+sFB6GiVKBNUVEFMEgqLBhpaBykesA3vg8UVXUQGTVAkcukAjR00RBjRby92xKroH7OqITKttpaqzL0MQAdW3NIYHGYI+CssKeVUDeSWsBJtcgdSInub9cZjFXHOfjb4ifL56ug0MkqStRSBJRCJMGZIaLgTG/VE3GcpVtVoPQ1H+tpEMpExt5dIgGRe222Bv2nVm/pLNFW0FSJB6xTUx6yArdt8VReIEHYA31FIv3lSNLD6faMdJPjNroeV+F1rBqmVrpXbcw4R0sbQZ7gbgcsbjCIZWlf8xSytB01FiA2ktygjcnrB9tkGVamQVUqS502LJI8xLLteIhbGR9CqGaZXVpWLwoZLcsTyDa4NxEgYYasCIUlWudkMi2qIvMkyd1GxuIBxNlkFRkJO6sImxOlmtNwIUm94OFi556kuvhkkr5WkAyAYkC/Ku/2vgzLZg1HRySShOoMRckQFJQCxDD1v1k4VVkyudpJAJdVgkjTAMOdUdjcj3npfEPE83GWPNpDEKQI5pSSAA0kX0iDvBGwONOH1RXUJU0hWu6qNgWCtFSJkbxOwuADhL8X5pHqjwSzUaUgMR5mYGXMEBVJCKNoEG5sJINuE2YLsaphY2W7hqhECCqNU3MHTG5w9GmowIIsKnlKmw8JV2t/Z1P4/StcHpnMc4YhbrqGpSQY5Vk3Nt+ggXizHKfl52pSQAaqVPT9GK3JM2nfrBOHXi8+iuMVPDpowOks24I1EIodtJPUcgB2Gvrti55ii+apgM4YMKbJZV0allmBtvFVNLWlBtiu1y1bKVqwCh6LAJAHLQqFkN/Uc5PeRMRDz4UJqZSnIMU6bqQ0y2ipqMySZMESf1YnMyY3qHKK9GlVVkVmp7p8rHxEFUQSeRwZv033OFnF/hrLqEr06S+BV51tDIx5tJIva5HsR0EvOMU2KsReo9J6J20mp4RCk+pZqa/f3wq+GuKD8JUp1HRkMssiZHKGUgi5aCYi2oXm+HMwv0rqcOokkeGpMyNTM5G9xLGDJ9Oh9MaU+HimSKaBeX8ypcvFrTc3t6CNp2sPEaC0gZK6GGsMbgG4gGZcSABO5ImZGEdLMaFlhMie83kixu0m4uDcRjbmjrcLpuRFNTU35tzEAy+8gaRJOE/FOC1RVGiky8rCopMCwhWW8EiSNKmdjGLfwatNI1BIDEMCJ2Fg1zcXJsIMxiQ5ggr4baix0qqFgS2qImJBF5JuIPaMRYo1bg+Yg/8ADssHl5XViBM2Ki116bL1sMJ83XFH+zKMJkmOUWE32vPTqd4MdXpcPzMNroDlBkLJmTaDKydImADNvLhblswKgkouoMysHUGCNJEBgSVIPf5bzOMyy+Vq/PXNM62XbmIen+qFBWQAbGPbbvhWaIYwBtGqRAiIM9tht3JtF+gZ/wCEKb6jSqFJm1mUDSQANyBBIsfbYYrOd4HmKAcMviq4AZkBMBTI1LFiRInYd8aZuBMjw5alEOYB5pnexi56Wb+I736TkwzPU1MGh4ALRIgAwApvytYTG+OY/igpKzAaVubr+YpM9rD0tfHUs4TJojSFck6iBqJEBbxI7/zmcTRrxXJPoQuGGkKH1JUAmU0kSIYah6EdPQ9KwSlJ2X2FvptaI9+lzgjjFNW4a1cqVd6qAt+qKoAYRMSLSPtgLh9JRl6Wgr5F0xsCF94jffpAjzYirPksrrahTqXKIhO1/nbp20iLD8wYR/EXEw2pXKnU4MWsCGABB3lnJBtOkRPTbI8VALvqbQpZSUVi1iq9JN/DF5iEHrNXzed8VwzhiSsk6SN1KotpgwRbYYkiE/Ex0M6g3KwcpfWhUhyIESxBj+Bw0erWZQ+klyZI1Ag6Z5AAGiPLy3JveQMQ5H4Zo1vEZvFdU0adDAR5iZsQbhNxN7zbDgcAVUVT47KTqKwJmIjkC/oBgdSJkWxrUUkZ9PGep5mDQDYGFlVaBYE2N5iNzi1ZapUOWpzp1VFXUQ0GHGoxqVgxkgHabEEYF438PxTc02bWrBdNRFUGWMc3SyPt1AuMZk8yPDSm3KaSqB0BK2USTLLtcXMbHbAdS/Z80ZYiRaoR/wBoVbfbGYi/Zkh/CsGkxVIG+2hI98ZjnWnHf2nODxPNAgiDysLjUaai8jy2iOh6GJxVa6AqzTrKjcG3m2PWYnfuLzbFx/aRTH9I5sETzLFvmKKQN9yNR+gxS8wEK8lpFoMCF77yT/hjtz451vwVVqZhVMEM8dNjcbb/AOuGeay1wQYAX5REknSZAt1gnt9ThXwlz+KpxI/N/wDkSZ9d8PMydNNCBOqo4AOq8eGSLdJ07d8KsLDy2ErYtAsehBuDblFwZ9TsG1HMwFJ/qyWgiSVFuYkiR1sYmPuk4g71COVdSgJKmQ3rt1uLAbDtibJV6aKQSQdY5YIjaYglW+WxAsLdwDDiGbZXIp3LBVGgDywGOkgXU2HqO5EAjIcJfoIuS2sk3M/KdQEEeZpP3jBfD+G62DvqdfLqJCKRN9IA1tBJHyi31xtUz9CiCFplyCV0qairtBmo0sTP6OsTY4CWgFy5L1aj1GEQitJYs3KoBFrkme0CYAmXhubc1TXrMAObxEAB0qzMQAYBgrRYSblXB901epqJPIhSCESQoYibnzEgTBLHaO+B83nYRqaLDVBDEGSAREEzYNcAfwGBq4fi6iZLMavO+WQsCRMuGYD6RptF2wX8JcSqLlH0vGoutgJspUb7sNp7gYq/xZxMGgq211AhKxYLTnQJ9SSfoPTDr4bKfgkYMNIDFzeNzq9Tc/7nBrV3zPGUQGBJD6ogEKdTjV7gEEjoVjpjm/A88jByC6haoEDygAkkC06j+mdjJFpw04pnxFROZoU6yIspF/qQbHYEySIvSuG8Sdcw92VdbMR0AYy0cskkhQOpOkWxMS103N5kVESkVkClpkkjcSYiCCHYdiCLTGIOC0QyKainURIBiwiQbHc2a5jboYCarWamPIeWxJYMB0IMOWkmIkRt03rHG+KVVcUmqPpUKwUaVF+bn03Y79h6YprpocABgTo1TZi0g2IkkmLEQTbb2h4agBqNrKBQunSVu7llgajC8gaZi5EEADCLLLWSjSbxSyAglWULqRm5xYlgARI0kG7bQALF8PuuupVyoZjpAq5d1V0QCWBVyQxI1GJJsWmSMc7bea3n56+rDxrNZhaNQMqhUFn1QbTzAybnlEQeu+2KXwnMmpVInwyqRUVGkEkkqt1PKJ1SAPNvg7NcVqvUV1pGiKiljWC6tF4WZ1KZkRMCTBB2wStFVIOhV6yFBMHc6jckW3PTtjP/AD5s+1ruzMajtYXvYA76mkxPTY9/sB4L2JMBlkEAgz6dT6egJ9jq9YAqhm5u0fTbc26mJ+l4uJAClJ1BWMEdQqwe676pN4gDpM9XIm4lkqdWzIWCkHUNMggarkA6faYPQmZxpnHao4Nw3hMdQj9Wq0RJIT25j0wubjKlxlYhgdBa0RrkkmJmCZ9fvhpVczqZQDNQRt8lSbdtv+4Yy1jzO5t6lLQ7syci008sLKGdNpNybzfrYAWDhtsvTqG6m4MiI13FgBPLMdjaMVDiOf8Ayi7AyD3jbRsPoPS3a2Ln8McUNTKvl9ABioy6psQ8AXm0kXwviQLmsiBQosKjB/CYsyECVaog5uhADsbgjfYwcBcB4XUzDcgprpWWLNpWYgARJuR0FgDfabCcsdCsgkpknIAMSyurKAfr/G+KjmMpNcglklpIO1gDFo2MpB6jrGAsNXhX4dAjFfELVX/JJ0xporcnTqjeIJJaBO+I6lWpyHVbSQrao03eL+m3vhfxLh5/D0Dq0tTFVrMf+YggbkjlB72sdsVZ8/VM87WsCSTDjleARG7SD77YuaLHxWoGpAAlh441aSR5EYkiwnceXfVOAk4XXq1F8EVhAuU1kAEjeZBsD33GPK+dd8pr1HUcxU0sAJA8JIO3rN+pwFlaucZiq5hxqAuAikWncLYSPTf7sR2L9nuXenldNQMG8QnnDAmy9Gggbj6YzGn7OC5ypNRmZvFbmYySIEG/pGMxiq45+1Ct/wAfmVBgBgwnfV4Tbelp+nripZ8BdQvMdoES09vt39LYsn7VaR/pPNMACAVPMY+RQZkiYJEfTFKqlmkkmLnzX/3746zxi+iOHCK6Xi8SOljt9TbFozTkUaIIE+KSQRC3lT6xyna+2K3kABmaZiAWmL3F/U+uLHxF5pQFkhmH/wDVYAR0vf8AwthV5J+IUSajADSYnzNvIjckTDCCLX9Mb8I4P4jLqKlD3JYrImYsIP8AlbD3IfBxqJNV1LOswoYkaZPKyHToIIGozJmASLpuJ8IfL1lBeHiZtHrbc/7BiMSdStdcdT7Yu4IWwZAdub7WA99sUvjHF21swcuBKgtcT9TuN7COh7YyllAoLNVl48rado6FSSdz1i/ScLs+swBKqBK6rEiBBHSJFgL3v0isagy2aJXSXAX5g95kzNryJPb+eGmVrh9LXCqbqu7ETPQmI6E9+2E9agG06B+lTH6tN946g4K4JQ5iSRA36nrt3Nj/AKi2KHGYPilaSqdbOOYgco5mVbSBJDE7dem1g+FMz/wiKTJTUGAix1Fre2qTPXVhNwniE1F1tpWmW6X1kQpYxAiwmxJJtAs0yCU6WYfQeSugcAQQSCdem+0Mjes9sRUlQGVVvEiRTN10creFABXVzGGERAM2OKoiVKGZaRoDMYPK0EEgQLAHsDEWPTFq4gjAaKhccxJalZlmZIAMmCxkbiTvg34TWma4udCAlGI6OxaoxJ+ckBFG8z0nE6uTWuef1cLuH1ULEITLqec3Bix0iIDdjJPuSQUXxVWpnMKbmKarpgECJhTB32Jv1j0xcviDLLTbWlMLVh5VZqK6hd207orQrWEnVvAnnGZZjU1tBLdVKtJIgWHr0MbRthzdmnXOXF4+HeKBkWjVOpFGgkp00gAOoGwmJ3seokuclkVy8Vsu1RIQxTIDEFgGWIAOrUpaDaSAIGOX11ghS0NB1ReTqO4PzaYEbQRti8r8WVCVYeDe8sWUsCNQ0gE6eUiRz8wi22MznPGuu716vmXqomUrBqxqK1J18MFSXZ+XYKoBmReTMieUyK1ok0wBbzObz30xckDbfAGU4tSdaoptqDKj6RzRpIfV+lGgARMmB9IK1dnJkINMEaGk3QkEmYFpG8RfocXxlJms7pBZgpUEAqJJ3F1URqEnYXAG52wJxPMipTZl1EBADURoBg7ckgmNViSLG14OVZZvygWcMCVS9ugAklQQRIB67qRbTP8ACqrMRKqNV5M60ud9IuJgs0GOp6tHN+EVSXpAqT+amowbE1BudhMn7GZxe+JAgHmYm2+97MZJMghtv3emHmYySMYddNIQ1QC0sJYEXjUOhJ6TB6ps061Fq6RZahXU0zpApEFiLzeLC8d5gAM7ZBqNpBn05oN7TJBvOxmLRaPgXTFMqRpYtqEhrKZiw7jvis53NE0VkK5ZkmS0bVNXmsZAG522w0+G8/4QUyp1q56m7BlB2sI0/f0wviLtw8HUFI5VyJ1+7JSMD+P0xWa+TXx5B02LaOwuY22id78s9cW+vn0o1qiMBNUKg1GFUCjJ1EAm4RoCg3W8b4Dp8Ioa9bVvEqaY5QKYA07ywJmA30nGVJ8zUAekkbUi2k9Qaxmd/wBNxiqZKlSZmpuokyD0MglWiOolb9fpjo5y6MwZKOW5VVQWd2bQJgHSRIuT2kzgShweiXJ8CgpvqZHrAqp8zDU+kRPaB/DCUxUa3DkSlRQEqviVakTJPLTEXPp/LAuUosKhM2XUt7HeZIn/AKsHfEZT8WlOlUWoqUagkGRLVdUbDYAC3UD3wFTrjxY1WLhpkXKs0/QzvbYbTjQ6r+ztAMqYMjxGP3AIxmNP2crOVYTOmtUBP96f8cZjnVcW/a1VJ4nmASYUoJNoBRT9R69oxT3pWkkWUmJJMXIO3+uLn+1RP/yWaO4DJebiUEwdtwR1ja/SjFpkmBsLLt/4sfrjtz4530TwmoVrUyN9RAk/uwZ3HX64staswBn/AJgVRcTz1ybwT/Dp64rvw9S1Zmkv7xO9zyk+/p98NuK1SUpHqagY+khmtHSG/nhVgzi1RzppatYT5GAVTpMmYPMm5nlBYiINh7WzbZmmEmlZVKUzRNNgB+k6okgnupjYWJhFBijBKaE6VUdGAB1z1DSAOovpm0YhXOozU6PMKaA6S66alM7EK3UbWIjpa5Mkjd6t+amzNNWJNGij6PMtVyzDuCkiIg7k9bxhdV/qwxWaQa6+Y02G+88rDv2gxvg5MwVelUasrORDSh2ZuXUfMQBpldxeMbZj8oV6bCQ7ppWDchwGWTsbkdvfrXMs8PxVc0KZBVJcbrAJAgGSGIkxt2AjB/D6aoFL6GZgClNXGkAbNVboLDbsd+jTJcNZMstEHS5k1SgBaWPlMbAbTsIOxOFR+F3y9Sm1QF6bGxWPMLxEybAgdZDCMUW2jq0Dw4ZpgM5IQA9FRRAUaSZ3IU3kzibJ8HpKQ2tzUQkBl0hVLAagFgqJEEapY9Sd8DZYM58rU1g8xA13F9MWW8XM7bYY5dlSmpUHQQbn5rgSZILTDXJEx0xGoWcY4PVVxUDa6Wq6EHzW6TDNckA9oAFgcy5BBNSiWJAICqV9gSfL9+gGwxYyrMo1LqB+UmZ1AHm2+h7kWwpTL1EEKVdJMVHJkjc29NrG9tsRfPD3IkKuhORbEETYgQLyZtb2tYYqHxdwPWVr0VIreJpdQYDWMkgHzW6XIMx2sGU5VAnb1kz/AJ/T6dMecRprpBqQQJFhYm6qSdrE/cjpOBfrmmTyIg62GtmIvJIgSZAGqO/Qkj1xtQyANQKlSne66mKgiTKkxKmRcHv6YffEXDJXxASa1NQ4N+ddzI7rFoINrzIhLkGIAapprUXAaoJP5ZMoJAgAySbAmwiDioc5LKkBmytRgwAZqLsxjtEmNpOqYMR1taeBZfxFFR21IxOmlbSvRlY6ZIkbQNl3FsVipV103WnUbxKDShUbgkcrEbggg7dFsYZsH/CvFoq+HpUJVuumY8SBpBBvzKCJ6lUmIIxBesqyhSLCFBWBsJvEXANxFxfvGIamYCrNwdQmOwIJA2uANXsPTAVesXYqhACw4LK3OeYMszMbgQOtrXxBxOlV1qRVKqGOrlXoSCdIBbdYBsIWT5owwa8VziCnclXV9JMWggObDsrAgfun6q80wVdShlD6mIMFhJRRJjz8gYz1aNhjypSpPJ1B6YsZ2INKreNtxAHaL49z7SCSDzMwGmCLjlIF2giN8AqqVG8FSRGl107ECEq6SYExKn+UXnAXCVZwCdw4AHQzJMADsTft/E3itNhlEsBdVMiSQVr9ASTIYA2tAkCLxcPzE6KeiPzVIeeUgsLiQSD0A3MNBvgLPV4mlbwGqsZDFGmTzBXKRAnyyL9MePWo2AqK5JWeYArcGDbptfbALUtJSJDGuGj08Kss+9wOnTfoJl3ZcxWjl1k2QnSQwDyDJOxJudziKdrxBQNJqWEC7L6g9fqbdBgXM1fEyraajQ9amrFTf+qYsLHuJHUHaeqbOFudJgms5J33Wl/Iy307YkDzRYIt3rQABGkhRBtN9Le1umGICLLTchQd5dW384BHW8kG1m+uDKVJgAdjLAGSdriYtA1EYHo1RqYvB0rAMXgCmZI/u9B7RfDbh5DsqltQlp7eYRtvEdf44o6n+zxpyrNEaqjH3gKpP8MZiT4EUjKwZkO09TNiZPU3/l7YzHKtOK/tNog8TzQ0gRDXP7q3H8/7xxQKj2Pc+v8AO+OhftRAHEcwesiNjJNMb9uUdSOnvjn9QCZ2jt7d/tjtPHO+j+AOPxNMjcM0A3+Ux79Pthpn6n5cBTKurCxYf1QsRe3L/H3wk4Up8ZQLGSRHcKTbvbF44JlQmaa5gqov3CQTHrJ/3GJV5IM7RzEKyUnpjdRqBgdt5gQGtb/AVeISxLASWmotQShPeJJVot1n7Y6hlUC25TBkSNv0+x1Ai0CCvYzuOH02KuaSFm5gSqyo6bC1z362tbBXNVyYdRK113KK1NmViObXrCywn92fXF24zkakeLSMtpUwCux0jlAuZVgdwRBIMnD6rlZVC87hgDP6b+kQSD7DGroi0KQBErTVNOq4CgaQeX9MX9e+KKNlqRQKUB8RgdT6dJUSLEkm4JaykHYEAycMgdNKFJYlCxG+rw3OoHVIhtZXa0E7ycacQy9TxdVIAi5dZAv+pZjebifX3JzVEKAQLrTrI+kSAXpNV0i3pHa3tgB8mjtUZXbkHMpdgToMG4PaTzE36mcPHIJX0EgT5V+Qe+mGN/nm04AyiSiU+XwwFExLEAWBafLsSNiQp+XEhrxPdmgCYnoAPfpgGlJgVIIsObaZ0mdJExDcwP0wHnV5gNR0CZ0yJaZfUflDeYX+Y9hgjKwjKtzci4jUdO4HY8zD0tgapmNLNqKi0MTPmBYMb7WCkE2viKiy5IZFY9DG3NG57gRHtqBxNUzGmmNTFSH0Egi5ay9NzyxvzDbAwhnVxHM2lWYGdMHbbmNgCewJ3IweaSl+by1QUMA2MEqRbdTcE76VwCmudVVCfOKb6gd7ssT2GkbdZvtir0abUX8MBCFqKqFpRtLNIv6hjcWBBsTi1/hGaQSupVAYDWdJ1NAkEE9Dv1OK/wAbJoZik9S9NiDJLNdDNgRY89hJ2vioi4cdYVXrLSNMkCEUHV5eYwBaVUqO02wctfTLEEin+brg2lj4iep1g3+UOJ6YX8LrqjFD4VSlqKh2pkkG89DK3IsYv7xvXsK6amqCqhCeEsjUAAxhZgRpBk3+0BdxmiXbppHS0Y8yJLG5adIZSN5OmT1E+XcfL6mYuC5nxVFax13No2MG3QTOKn8RcWBkUnZQiaVdWK6jPMJXzLAUfcn5ZYasSVGNZ1qTPKYIIELIBHod953+q7PcZVCabmoNAKkeHI6AXnqCDHqD6YA+HOLfmrSYiX1kDmMQohRq2BILRf3vg/i+WNWqWCkwgQeW8FiW3n9K9zHa+FA3Fa2qkUSH1NzGlAsArKbTa194j1GM4TWYKARoN9RNJiBFt1cnaYY6fqYBIyuQYQomCIBZljYQDBkEwLjr74bUsqs8uoEDq3MLm15VkIJHpf6Z1cAvPiUVNcsz15GtdBCrSq6gbQTLAatpItbBuW4SVao1Rai1GBUyhYeUwQUJUEg6t99Nh1LGRHi09aActSFKyAALkDb5lEf+cMqhCmQsDurOqj3AntO3fptDFK4hRCVaqsSQwDTdegJMMe403PUDoMYtZWo01BUkVHOogXPhKADFgRM22tiwLw1s3UJp06zlUAbwkTodlqVSlEjbY1Osg7DX+gaWUAqV8rWpIskjxKdVQI0nUtNZ2AEA3g9saQBlPhLN1QXpUhUAA0y9ITYidJYEGe8AyR0GJsz8LV8sTz09cXCsWifNaFBO3Xp1w8z/ABKs1NvCra6TeVKemiyqYCinBAOkXu0t0G2K/ka9UyNdTTJlWJn7NMes32npEMdN/ZvUJycnfxHG2+ltMibwY6373xmJ/gkRlF6yzn71GP36/XGY5WtOLftPqn+kMwAdnG1wPykiy/NFu9j3xQK4vYDy3jv/AJ7Yv37UMrq4hmmDbESNisIP/qZtIne8UPOrLkg23n6CfXHeeOd9FcCWcxTG5Ib+CNA/li8cP1tWMEKTUZbgmQKc2jv/AIG1jij/AA2wXNUydpaf+xv88WHildkUVEO1cVFKi5/L2P2APYE4lXnxbMhm6g1eJTHmUwrqYta5iVDKxmxJOnpJeZXigKnUhTSOUBgwgCxICi4DSbEmZtAGFWRqpUQVBtUUnrtrYifaScb5WmNOnmiBBkkiNxcHYFQT1DYqp+IZm+kLDBYJM2EWW4IJNwYMXJ7YRpXPijUxHiQFIAPMFkE2I5lBueiDbDelS1APqLHTpM29ASO52PtgWtkdasANLbqTbSR5bDpeI7W64DysagEBwf7on7A/xE4io5glc2HOlvNJvGuaaERa4Lff0MeZivNEEnQSBG1jIHtIYgRiEZcrQqPJbUacSxPItVdydxdmA9fWMBJkwagMcr3DAmxMGHWJIneDH0g4jp5QqaYZletGmwLCmpnxHub1SuoAdDJk9I6kSSGksP4XnTEm/pPSdryZRDSQuAASGCix3MkyepEfxwB1KqvjOATytF7i4U2j1v8A6YziGSQ1WJUEki5vJVVAHpA0j74WfDGY1BqhMyDVaN7Lew68sAb7YaU65amzsfJe4jlB5juDOkv/ANq74ihGeCDqsIPuJj+TRPY4MOaFTVTU84AaNXUTYmT3mDa6+2BmpgEKg8QkGFFgqk3kzAUXjY2AG048/AsjJrIlXDLUDSYuWRrAtK6iDpANhM3NRmZCMySgUOWSoPKSZc6h12ETcSBYEHCXiFbLoEpV21prZYNwvLCuANgQUbc9e+Jg7krWWmrF9Sw5ClhpuR10KQywL7RETir0ldmBGlQygEaWKhV0g/Ty2DTf1wS0TmHoXNJayltUSyBXG0MAQR1IO+1uuNMnxMLDMhIW6o0gMuzKW2G6mTPlH0hoZVGLKDLWFwCVOk3nYLJgwYMr2EsMvQdW5oDAGxMqCQIBgRHSQDJGxAnFQVQIGXCaqnghnhAp5l8Q6ZgjuDzEiYFzGBDw5y9QxLGdGogixWQwCiTDTNoDdIs1/D1C6UQAlXUFKk8yWIOqYACwGkjpE3E+fHGSGTTLrSzNOrUOoFaRB0wFmWBJLHyyYkTa5iatLaPCmXOUQzAk3IhgYDEAXAMW/wDOL9S4M/Qhrkb/ADCPtYyCYtPYnHPvhHOa8/lHqGy1VLszTboT2An/AMY61xYU1quwrUjSZpGmopYHeCuw2t9uts9et8wqXIgedFYDppH2OoTJtfp/M3LNA0ESpk6RsdiCZG4KqSDPdTuF0/EIAYam8Hc1VWxNwQQTME3ncHeMRNn6AYIagFr2Y9DsUBExJv6gggxjLTzMZMM61FZlKjSrFmKgEizLMC9uWAfXGi5+ipZqzVG8EwKKnQXYjdjuqAXnqSI8l1ScZ/EEHL0jVsCLlFWf3j8xmDEwBAmCWGrZWsGlqTAliDNYVV2IAVvMFmCQYF7Y1jFqyZPPUs0gPhpSIt+UtZXF4EOGE7fMDgOrWZGYVAtRV3dQJSwP5gW69CHXe0gb4W53OCnSQOSzAgmmjEkr+/4ctoW5IBUtpA2JxjfhRUVteWlllHZQoKb8sroEWGkGwmTY4Dyl5dCkkXNKSDqgeUMOUgwSp36HuVtDMVIbVScdFYMkiBInuOw6R02w1fI0HZQ6tSazAo2gId9QgaXg35Z2G4xrnskSxek2q41mm1rjrTYadVplSAZ8owR1P4GP/BUz+osTH/UR9DAGMxv8Gf8AsqIPQEdOjHeLTjzHKtuIftOyxfiuagb6LbajpVRv0v7HFQzbjeBpK9LEb7p03Ntr73xdf2nal4nmG1WLLYyNlS8R6RPp0nFJ8xZemnoOo2j73npOO08cq34UfzwZ6OfT+rbr9vviwq7CmjwNRqAgTpH9UZ32umxtiucMoEVqQ/UwFo6wCI7Rv9fXFmrqWphFHlqwAAJgqRMG2zsB6qcVYafDfG6KUVp1Cy+ENBcqShIMxq2E9jG4w+FLUJBAMWaLEg2naViR6bwYAxV/hHM01p1WdhBcM2rQFkoszeFlpAHoLYkqItLmoVnoRcKVLKYvAAYz1FhI+wwJVjyYOg6plWMqRdbA6T7Am/WxFiMSGmRYAbbD/PthEPiMQRWHMBAbLuBG5MqxELIgK2qJMFTY7f8AqgOAKVMs8QDUZF6QZ9QD1iY3wXUmdyzNKKV8QamXUsq6M0kFdjFgYJ2U21RhenFKyrOYoPfSIGnQumojM40y19KqA236+axGazlVmWpoKmnzAuyqrCwcLpBBkMAZMAxe2GNLw6rLUDhoUrqUkBC0SCJmbA3AiBbrgBaSUwBDFgYhVUiRNgxvEbXF56dc4qS9N2gjShtBgAibAb9LekQes1fTTZRUK0qj2V008x2uNj9bi1xNw+LkN+U1Y6P7SF0bE25vKNrze0SJIFjOD1SFMgBbgMbCAxOp3gQBItGozsBOGlNNWhkenUI3AMAbjSpJKgxPmK9d4jCXJ8XomolImQRZt6Y3hUYxJ3GuJJnbo4zPBaLqvJ4bDZk5GAuO9xqncbrIgzMtC/I5eqFFMF1y4eWJVQQF6BQ3NewqkAbaQxMEji+eApOERkhG0VWAZSQdV1ny8oGo3EAxy4rHE85mXq1KVSswNIfKABdeWTuSQdzEe4sfwz4qy70VSuQrFdLBlaDI0kyAbEG8kbnFTSnivFBVALkrcLTA8wErqdryAdP1jDfI0KcLpqL+kLVb+skiCNwsQCAwE2BIgE0XiYRKzCm2tA3K0m4jvAM3ifTBNHijAKYW3W5m53ANj9tsDXUKPCKTUY1oKhg6pBLMNIYBZWQI2kbCw3BtDJosDQNQmOXnuCYJ+bYmCDdiRtjlXD+JnVswi/KT9rGwBO0evuQfiGorSpbrExGxAsZ6fePtLK1Oo6jVqakIZFKkEXUFZIgqQQZ9j2HTFF/aTmiWpoBYLr1KIgkkRG8AKsehF9sLavxLmGFqr8qk+bYxvtAE9LeYdsRnh9espLFyGglm1HrAN7k+jRaO2Ehet8Q8D1LXpOqk6QrASu8BZA6XNpm2OxVa+o72k2CrpvtaI3K3/ePY453Q4PTo6AarLUKC4UHSZnVJIXTIiJ6dOtqfiHiKScxSULJIRdQa8nmSo1jJvaTF8SrzcNXzF51s0bSYgm5JAaQCCN23O/TCji/G6a5dm1ouZaPD1sNVzOphfRyl7k3KrvsUvG+MGgqaAjVKurVUkuKYGmdKMTBlp5p7XMEUSrWYm51N5uv6Z6m9vScJC9L5w3iVJ005uvSq2gKHYIlxsiKqjZQNU+kRGDKlTKLoDBFFhD06jxIAgjXtcbgebtfHNlBN2MTcfqFpG3T1wXwvL+IwVjGrmJOokLuzki5gD6mB1xrGNdCbO5fSadEU1LTLqGp6IjmjYz0XtJJsQfaXBaACwzFQ2oa3000J+bTYfYbn2GKy0CihRXiqzMJOtgsGxJEmysY/6h6l9RrkBaj84FUKQNMCagRiehIXUQQBGkk3Nouoc5nWpwmVKtSF2LNZSbKgJVAQTYq2sA9jiThtDM5nVColMkF2pxTDRIAaTvYj1IkeqSpxFKVQKQQlqgCjVDapBYWHYgXiL32sXC/ieQ4TS480nUHiL7lSAOhBYXNrYDqnwFH4GkACINQXJJtVcSSbknud8e43+CH1ZKk0zq1NJjq5PQCT9BjzHGtxxL9qQP8ASWYYSTqCiZmyDrPftt1xTqymLWJ37QOhAEev12x2H9q/w8fFFVFs0sWIkTIsT0iWI9D745lmeGMhAdYuBJsL39tj27b4683452IcijGqukQQexiSSGAjuDhm9fwgjE8ulSx7EVHE2BuAQYjtiHh1ArWRtJgXgAk9rW2uBvucTcRZjSggiDElewuI68tyPQ4pE/CqgdquknU1WmFlbkBrXgkdAfWd74e0OHGpS5CrxIGqo3TzBEixgTHWReL4qHC854DT5lIiFZZNyAR7MDPsb4Z8S40FSKKFSzz4jDQVg8oAEyTYljJsAZ6XQZmuFvrZvDEbLAYltUBXZTtIOotNoPbEtHIUabkjUxLA6lVWSmY1NBuQSNPmsAQQTcYQ5WpWB1qzqxFmu0nVAgHuY+l9sbioyhglWQ9mlhB3YzBkXJ9YP0w0w2SoC7qKwWDoI1qb7jqNJU2tAYAjoBhJ/SBVm0s6sGIDpImDzTcHRIN5v1EnAdbKiSAyQWYgAmO50yJO8CTMGcQ1sn11A2kb3kTBE2O1vX1wVL/T+ZfX+bUBKzygAwN9gDe0kdJ6YDpVKZ8/WZlpO179Sfaf8fcvTKtJH8Y7xJixsDgoVKRYaqYg9iJ29979I3WZ3wZaZuohUxReGHnO03gry+se49cRUeKVlUL+IfTbl1sIgzF/KP8ATfDFYYWDmABOldjEbTHQfXvfE1DKsIhGiO4F9p8uwjcTMe8NMV+WkmWUNuxklov13wNWknaOgAuOm29zufU4umb+Dq9RPEDqzE+V35j0Gm2mNhb3vjXhnAaahWrOFlhYlFMCDJV2B+wPXDTKqr5BgoJVgT039FAj5iQwj0xC2UaY6CxI2679B7Y6NQy+loohXEzrkMukFlkK1gSTcE9/fHr0ENNgopmZFxT5eiGA4UXJuFgAA9MNX8qVwzh7EgmADc36dyAJPedreuGNPL0yoL+IQsg6QsSdjqJgsdtMAm3ezzM5dALJqiVLUyu8SSFUspie88q3OIxk1fVD+GYgmBDAAWCtzkCSdgLCSMNXGU8vSVeWEaCS1ZoZbauZSwgTHrYxNziM5V2YIHp1JHyQSRB+WYtO5exgGLQdksnSYvpfUVEBqatOkxAAQgWBIt0MdABh4Xyg06itzNpYgMJBBjUCZgzc3C6hYjEVJQVgPCK1kDElyqVHtIBVCHLEQDblE2mZGJqNEDV+fpaAzBwwIJglhri0AiIHUjtgfwXE6RSKnnOovr0geWRNidwoIGq0QMFUqJO6TYeaDPQEgAENMHSQImNhgQs+J1tTNR1KtrXUApJhaRMMLEgxyxIHvisUsiNJvTflAkmOYuthfcWvaxI9cW34sqKbAQ4XXAVhaTsTY3v9QOhxWKeUOplhTa1gpAJtsN+aLG21xuiUCMuxluYsbHSLx12MfuwfSJwTTcU0IksGKiLLKK3KNvMTpYxG24jGZcrM8ykglTqkgQTBnc7/AFMz2n0OyhqioywRLEDTe0wJN5E3JAOKHWWydU00pindFl9Y2KzUSVAkE6wQD+8IwZxXI0vDVEeoTTM1quguA21RWE6SoYu+qw5yBcRg7K56n4JBraqqhRNXV4UlUW2khmMKZ1QBA9hpTqK5k1lKg6gApU7NqI0tzWIkNYr0EahNRSs3w5wzu/MNek3BgnUA0xBWxb1BXacMOA0NKFzfUSqwZ1Rd+nlCiIjr0izKlk1qeM7/AJdPMFWBW4UqdSsYJKzLahA8/SDEmVIZwqbeRF66RY37sxknr9MXTHYf2ciOH0oMiakGZt4rxO94xmGXwxkzRytGmRBVBI2ubn+eMxwt+ukM9ANiAQdwbg40OSpxHhpFvlH+WPMZhCtvwlO/Im/6R7/zvjU5Smd0T/tGMxmNQgOpw6kRelTuL8i+npjxeGUeb8mn1+Re9+mMxmKN6nDaMD8qnv8AoXqb9Metwuj/AMmnex5F227Y8xmJQPT4ZRO9GmZInkXowI6dyT7k4FzPC6P/ACaflHyL39se4zCKiqcKoBrUaQ/uL39sR0+FULfk0tx/Zr3HpjMZijSvwPLav/b0fMP7JP8Ame2CsnkaeoHw0kK58q7hoB23Atj3GYiQVQyqW5Fuyzyi/wCY2/fYfbHtPI0jTJNNDKdVX1npjMZgPV4TQ38GlMNfw16aY6eg+wxDT4RQLXoUjzdaaH9A7dsZjMUCZzhVBlUNRpEctiincEnp3AOBaPC6C0+WjSWdUwiiYBjYdMe4zEAmX4RQ5T4FKQtj4aW5W2t7YlbLJKroXSNhAgRtA9MZjMUTZ3IUhk4FNAGPMNK82+9r4i4Hw6iPHilTF+iL3Hp6DGYzEqNjwyi0FqNNibklFNwFjcdMQUeFUAwijSHMNkX930xmMxUQUeF0PEUeDSjQbaF7t6YJbhdAuZo0jy9UXt7YzGYLEub4Nl5QeBRjSbeGkbj0wVleG0QVApUwNIFkX/L1OMxmCC24XQhj4NKe+hf8sZ8O5GkrMVpoDJuFUH5esY8xmIp6cZjMZjjXR//Z"/>
          <p:cNvSpPr>
            <a:spLocks noChangeAspect="1" noChangeArrowheads="1"/>
          </p:cNvSpPr>
          <p:nvPr/>
        </p:nvSpPr>
        <p:spPr bwMode="auto">
          <a:xfrm>
            <a:off x="173038" y="-1447800"/>
            <a:ext cx="4038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76800" y="4191000"/>
            <a:ext cx="3810000" cy="2438400"/>
          </a:xfrm>
        </p:spPr>
      </p:pic>
      <p:pic>
        <p:nvPicPr>
          <p:cNvPr id="10252" name="Picture 15" descr="http://player.myshared.ru/1010183/data/images/img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3733800"/>
            <a:ext cx="34861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http://www.museums.unn.ru/danco/expos/illus/kh3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00600" y="3810000"/>
            <a:ext cx="4160838" cy="2743200"/>
          </a:xfrm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Через сени, заставленные различной хозяйственной утварью можно выйти во двор. </a:t>
            </a:r>
            <a:endParaRPr lang="ru-RU" sz="2400" b="1">
              <a:latin typeface="Segoe Print" pitchFamily="2" charset="0"/>
            </a:endParaRPr>
          </a:p>
        </p:txBody>
      </p:sp>
      <p:pic>
        <p:nvPicPr>
          <p:cNvPr id="11268" name="Содержимое 3" descr="Двор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810000"/>
            <a:ext cx="449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http://img-fotki.yandex.ru/get/6743/82260854.32b/0_c4612_f36ec576_XX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1066800"/>
            <a:ext cx="3810000" cy="2539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6" name="Picture 10" descr="http://www.autotravel.ru/phalbum/90603/1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6800" y="1066800"/>
            <a:ext cx="3733800" cy="25016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7">
      <a:dk1>
        <a:srgbClr val="000000"/>
      </a:dk1>
      <a:lt1>
        <a:srgbClr val="619CB1"/>
      </a:lt1>
      <a:dk2>
        <a:srgbClr val="FFFFFF"/>
      </a:dk2>
      <a:lt2>
        <a:srgbClr val="4E899E"/>
      </a:lt2>
      <a:accent1>
        <a:srgbClr val="FFCC00"/>
      </a:accent1>
      <a:accent2>
        <a:srgbClr val="B6523E"/>
      </a:accent2>
      <a:accent3>
        <a:srgbClr val="B7CBD5"/>
      </a:accent3>
      <a:accent4>
        <a:srgbClr val="000000"/>
      </a:accent4>
      <a:accent5>
        <a:srgbClr val="FFE2AA"/>
      </a:accent5>
      <a:accent6>
        <a:srgbClr val="A54937"/>
      </a:accent6>
      <a:hlink>
        <a:srgbClr val="99CC00"/>
      </a:hlink>
      <a:folHlink>
        <a:srgbClr val="666699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1002</TotalTime>
  <Words>273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Verdana</vt:lpstr>
      <vt:lpstr>Arial</vt:lpstr>
      <vt:lpstr>Wingdings</vt:lpstr>
      <vt:lpstr>Calibri</vt:lpstr>
      <vt:lpstr>Times New Roman</vt:lpstr>
      <vt:lpstr>Segoe Script</vt:lpstr>
      <vt:lpstr>Segoe Print</vt:lpstr>
      <vt:lpstr>Профиль</vt:lpstr>
      <vt:lpstr>Музей детства Максима Горького «Домик Каширина»</vt:lpstr>
      <vt:lpstr>Фотография парохода 1807 года.  Именно на таком пароходе мог плыть из Астрахани в Нижний Новгород маленький Алеша Пешков</vt:lpstr>
      <vt:lpstr>Слайд 3</vt:lpstr>
      <vt:lpstr>Слайд 4</vt:lpstr>
      <vt:lpstr>Слайд 5</vt:lpstr>
      <vt:lpstr>Слайд 6</vt:lpstr>
      <vt:lpstr>Слайд 7</vt:lpstr>
      <vt:lpstr>Комната бабушки. У окна комод, на нём — копилка, сундучки-укладки, предметы для рукоделия. Рядом с комодом, у окна подушка с коклюшками. Вдоль стены — кровать с пуховой периной, покрытая стёганым одеялом, сверху — гора подушек в белых наволочках. Над кроватью висит чёрная шёлковая тальма, украшенная стеклярусом. За кроватью, в углу — большой деревянный сундук. Над ним развешана женская одежда и укреплены старинные часы с маятником. </vt:lpstr>
      <vt:lpstr>Слайд 9</vt:lpstr>
      <vt:lpstr>Слайд 10</vt:lpstr>
      <vt:lpstr>Мир «Детства» М.Горького в иллюстрациях  Бориса Дехтерева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ольга</dc:creator>
  <cp:lastModifiedBy>ольга</cp:lastModifiedBy>
  <cp:revision>95</cp:revision>
  <cp:lastPrinted>1601-01-01T00:00:00Z</cp:lastPrinted>
  <dcterms:created xsi:type="dcterms:W3CDTF">1601-01-01T00:00:00Z</dcterms:created>
  <dcterms:modified xsi:type="dcterms:W3CDTF">2015-12-11T18:35:41Z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