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7" r:id="rId3"/>
    <p:sldId id="278" r:id="rId4"/>
    <p:sldId id="279" r:id="rId5"/>
    <p:sldId id="280" r:id="rId6"/>
    <p:sldId id="270" r:id="rId7"/>
    <p:sldId id="281" r:id="rId8"/>
    <p:sldId id="276" r:id="rId9"/>
    <p:sldId id="28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A470-50C7-41C0-8165-0BA647601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33829-A322-4766-9404-3548CCA55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2420E-1AD4-4EBA-9FA7-C916D0793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3BF6A-AB86-435E-8B5F-DC85D22CE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978D7-460E-438C-BFBC-9579B8AB7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6776A-9B5C-47E0-9D76-8D6BF89CE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EB6D9-115D-4D24-A6EB-A212D2AFA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20C24-9158-40F2-9313-E32AD3CBE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1333-165C-4E95-9A01-3E5DE0F18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CFA5-07E6-4F2A-AD56-A566C359E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649AD-CB80-44A2-964C-993F3A587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C60CB-50C6-422A-B7E3-29F807E14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59CD1-D307-4D5A-A01E-1B6DD7B76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D4D2-8B12-44B9-B70B-385481B39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2897DFD-5248-410A-BEB7-B336F98B2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87;&#1091;&#1096;&#1082;&#1080;&#1085;\Georgiy-Sviridov-Vesna-&#1048;-Osen_(muzofon.com)%20(1)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ГОСУДАРСТВЕННЫЙ     МУЗЕЙ-ЗАПОВЕДНИК      А.С.  ПУШКИНА </a:t>
            </a:r>
          </a:p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«МИХАЙЛОВСКОЕ»</a:t>
            </a:r>
          </a:p>
        </p:txBody>
      </p:sp>
      <p:pic>
        <p:nvPicPr>
          <p:cNvPr id="2051" name="Picture 2" descr="http://b1.culture.ru/c/140434.660x3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060848"/>
            <a:ext cx="8135937" cy="457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http://slavyane.md/uploads/posts/2012-05/1338193308_pushk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980728"/>
            <a:ext cx="1807353" cy="199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http://egorova.biz/images/cms/data/nataliya_egorova/michailovskoe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8640"/>
            <a:ext cx="8784976" cy="6424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 descr="http://novgorodmuseum.ru/images/wssgallery/b0eb9fb631df2bcc05cd1d47abb016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54642">
            <a:off x="561398" y="2719018"/>
            <a:ext cx="2613745" cy="2023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2" name="Picture 6" descr="http://www.a4format.ru/index_pic.php?data=photos/494bbff0.jpg&amp;percenta=0.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65148">
            <a:off x="601358" y="418407"/>
            <a:ext cx="2291078" cy="1692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7544" y="5085184"/>
            <a:ext cx="838842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Вышед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из Лицея, я тотчас почти уехал в псковскую деревню моей матери. Помню, как обрадовался сельской жизни, русской бане, клубнике и проч. . .»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 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http://russian.people.com.cn/mediafile/201208/27/F2012082716510031124193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15605"/>
            <a:ext cx="4788024" cy="3190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432048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Приветствую тебя, пустынный уголок, 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</a:b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Приют спокойствия, трудов и вдохновенья, 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</a:b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05" name="Picture 5" descr="http://s1.imgdb.ru/2007-09/12/izborsk10-jpg_bcxmak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260648"/>
            <a:ext cx="4747919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60032" y="37890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Где льется дней моих невидимый поток 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</a:b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На лоне счастья и забвенья.</a:t>
            </a:r>
            <a:endParaRPr lang="ru-RU" sz="36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a4format.ru/index_pic.php?data=photos/4218c3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276872"/>
            <a:ext cx="5688632" cy="438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593303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«Поэзия спасла меня, </a:t>
            </a:r>
          </a:p>
          <a:p>
            <a:pPr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 воскрес душой» </a:t>
            </a:r>
          </a:p>
        </p:txBody>
      </p:sp>
      <p:pic>
        <p:nvPicPr>
          <p:cNvPr id="52228" name="Picture 4" descr="http://crosti.ru/patterns/00/0c/65/3d433e7cd6/%D0%A1%D0%95%D0%A0%D0%98%D0%AF%20%22%D0%90%D0%9B%D0%95%D0%9A%D0%A1%D0%90%D0%9D%D0%94%D0%A0%20%D0%A1%D0%95%D0%A0%D0%93%D0%95%D0%95%D0%92%D0%98%D0%A7%20%D0%9F%D0%A3%D0%A8%D0%9A%D0%98%D0%9D%22.%20%D0%9E%D0%A1%D0%95%D0%9D%D0%9D%D0%98%D0%95%20%D0%9C%D0%95%D0%A7%D0%A2%D0%90%D0%9D%D0%98%D0%AF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88640"/>
            <a:ext cx="3042338" cy="405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10" descr="http://vignette2.wikia.nocookie.net/tgrotter/images/7/71/%D0%A1%D0%B2%D0%B8%D1%82%D0%BE%D0%BA.png/revision/latest?cb=20130529011405&amp;path-prefix=ru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40814">
            <a:off x="6256338" y="4111625"/>
            <a:ext cx="2355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hovrashok.com.ua/images/Nov/11/76cd1dd6b73c26489451eec44bd022dc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2328" y="1615071"/>
            <a:ext cx="7361672" cy="5242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8" name="Picture 10" descr="http://cs540100.vk.me/c540101/v540101676/11b47/9zaiDxl0CM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35722">
            <a:off x="131560" y="4390735"/>
            <a:ext cx="2664296" cy="213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60" name="Picture 12" descr="http://img0.liveinternet.ru/images/attach/c/9/105/516/105516836_1380378563_butdn_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40038">
            <a:off x="5932134" y="287241"/>
            <a:ext cx="2894171" cy="193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62" name="Picture 14" descr="http://img-fotki.yandex.ru/get/5605/43837144.1ce/0_855bb_de9cdf7d_ori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061945">
            <a:off x="233408" y="877121"/>
            <a:ext cx="2617245" cy="320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71600" y="116632"/>
            <a:ext cx="6514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Что за прелесть эти сказки!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1.culture.ru/c/139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476672"/>
            <a:ext cx="3943414" cy="515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611560" y="1268760"/>
            <a:ext cx="381642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Я помню чудное </a:t>
            </a:r>
          </a:p>
          <a:p>
            <a:pPr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мгновенье:</a:t>
            </a:r>
          </a:p>
          <a:p>
            <a:pPr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Передо мной явилась ты,</a:t>
            </a:r>
          </a:p>
          <a:p>
            <a:pPr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Как мимолетное виденье,</a:t>
            </a:r>
          </a:p>
          <a:p>
            <a:pPr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Как гений чистой красоты…</a:t>
            </a:r>
          </a:p>
        </p:txBody>
      </p:sp>
      <p:pic>
        <p:nvPicPr>
          <p:cNvPr id="8196" name="Picture 4" descr="E:\печать шк№3\ШАБЛОНЫ ПРЕЗЕНТАЦИЙ\украшение презентаций\cfff6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0051682">
            <a:off x="11113" y="190500"/>
            <a:ext cx="198437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http://samlib.ru/l/ljudmila_z/.photo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5732463"/>
            <a:ext cx="4286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ezpredelka.com/wp-content/uploads/2015/01/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5088"/>
            <a:ext cx="91440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355976" y="188640"/>
            <a:ext cx="4498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 Я могу творить»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magput.ru/pics/large/1121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562" y="476672"/>
            <a:ext cx="8508438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vscs12.ru/public/uploads/root/%D0%9C%D0%B8%D1%85%D0%B0%D0%B9%D0%BB%D0%BE%D0%B2%D1%81%D0%BA%D0%BE%D0%B5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37437">
            <a:off x="368341" y="2591675"/>
            <a:ext cx="3091271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4" name="Picture 8" descr="http://2.bp.blogspot.com/-VKESRT35QmA/UkQy822FPII/AAAAAAAADfc/QhmduvTAQTY/s1600/%D0%BC%D0%B5%D0%BB%D1%8C%D0%BD%D0%B8%D1%86%D0%B0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21497">
            <a:off x="1145907" y="624223"/>
            <a:ext cx="2810070" cy="1872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6" name="Picture 10" descr="http://project1.strana.ru/i/photos/pskovskaya/3/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92732">
            <a:off x="890744" y="4584632"/>
            <a:ext cx="2715579" cy="1810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0"/>
            <a:ext cx="882047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Михайловское – «поэтическая родина» А.С. Пушкина.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052736"/>
            <a:ext cx="684076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Спасибо за внимание</a:t>
            </a:r>
          </a:p>
        </p:txBody>
      </p:sp>
      <p:pic>
        <p:nvPicPr>
          <p:cNvPr id="5" name="Picture 2" descr="http://www.a4format.ru/index_pic.php?data=photos/4218c3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492896"/>
            <a:ext cx="5472608" cy="4215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6" descr="http://litterref.ru/files/36/bb2ace8da1fcb4387d4b5cc9d6475c58.html_files/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3789363"/>
            <a:ext cx="2649537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eorgiy-Sviridov-Vesna-И-Osen_(muzofon.co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750" y="6207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86</Words>
  <Application>Microsoft Office PowerPoint</Application>
  <PresentationFormat>Экран (4:3)</PresentationFormat>
  <Paragraphs>16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Михайловское (1824 – 1826)</dc:title>
  <dc:creator>Vlad</dc:creator>
  <cp:lastModifiedBy>ольга</cp:lastModifiedBy>
  <cp:revision>28</cp:revision>
  <dcterms:created xsi:type="dcterms:W3CDTF">2006-03-01T10:03:17Z</dcterms:created>
  <dcterms:modified xsi:type="dcterms:W3CDTF">2015-12-11T18:41:35Z</dcterms:modified>
</cp:coreProperties>
</file>