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customXml/itemProps13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customXml/itemProps6.xml" ContentType="application/vnd.openxmlformats-officedocument.customXmlPropertie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customXml/itemProps14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customXml/itemProps12.xml" ContentType="application/vnd.openxmlformats-officedocument.customXmlProperti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presentation.xml" ContentType="application/vnd.openxmlformats-officedocument.presentationml.presentation.main+xml"/>
  <Override PartName="/customXml/itemProps10.xml" ContentType="application/vnd.openxmlformats-officedocument.customXmlPropertie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customXml/itemProps9.xml" ContentType="application/vnd.openxmlformats-officedocument.customXmlPropertie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customXml/itemProps7.xml" ContentType="application/vnd.openxmlformats-officedocument.customXmlPropertie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customXml/itemProps5.xml" ContentType="application/vnd.openxmlformats-officedocument.customXmlPropertie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customXml/itemProps11.xml" ContentType="application/vnd.openxmlformats-officedocument.customXmlPropertie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customXml/itemProps8.xml" ContentType="application/vnd.openxmlformats-officedocument.customXml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5"/>
  </p:sldMasterIdLst>
  <p:sldIdLst>
    <p:sldId id="267" r:id="rId16"/>
    <p:sldId id="256" r:id="rId17"/>
    <p:sldId id="257" r:id="rId18"/>
    <p:sldId id="258" r:id="rId19"/>
    <p:sldId id="259" r:id="rId20"/>
    <p:sldId id="260" r:id="rId21"/>
    <p:sldId id="262" r:id="rId22"/>
    <p:sldId id="263" r:id="rId23"/>
    <p:sldId id="264" r:id="rId24"/>
    <p:sldId id="265" r:id="rId25"/>
    <p:sldId id="26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9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1.xml"/><Relationship Id="rId23" Type="http://schemas.openxmlformats.org/officeDocument/2006/relationships/slide" Target="slides/slide8.xml"/><Relationship Id="rId28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customXml" Target="../../customXml/item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customXml" Target="../../customXml/item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4.xml"/><Relationship Id="rId7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customXml" Target="../../customXml/item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customXml" Target="../../customXml/item5.xml"/><Relationship Id="rId6" Type="http://schemas.openxmlformats.org/officeDocument/2006/relationships/tags" Target="../tags/tag21.xml"/><Relationship Id="rId11" Type="http://schemas.openxmlformats.org/officeDocument/2006/relationships/image" Target="../media/image4.png"/><Relationship Id="rId5" Type="http://schemas.openxmlformats.org/officeDocument/2006/relationships/tags" Target="../tags/tag20.xml"/><Relationship Id="rId10" Type="http://schemas.openxmlformats.org/officeDocument/2006/relationships/image" Target="../media/image3.png"/><Relationship Id="rId4" Type="http://schemas.openxmlformats.org/officeDocument/2006/relationships/tags" Target="../tags/tag19.xml"/><Relationship Id="rId9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customXml" Target="../../customXml/item6.xml"/><Relationship Id="rId6" Type="http://schemas.openxmlformats.org/officeDocument/2006/relationships/tags" Target="../tags/tag27.xml"/><Relationship Id="rId11" Type="http://schemas.openxmlformats.org/officeDocument/2006/relationships/image" Target="../media/image4.png"/><Relationship Id="rId5" Type="http://schemas.openxmlformats.org/officeDocument/2006/relationships/tags" Target="../tags/tag26.xml"/><Relationship Id="rId10" Type="http://schemas.openxmlformats.org/officeDocument/2006/relationships/image" Target="../media/image3.png"/><Relationship Id="rId4" Type="http://schemas.openxmlformats.org/officeDocument/2006/relationships/tags" Target="../tags/tag25.xml"/><Relationship Id="rId9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customXml" Target="../../customXml/item7.xml"/><Relationship Id="rId6" Type="http://schemas.openxmlformats.org/officeDocument/2006/relationships/tags" Target="../tags/tag33.xml"/><Relationship Id="rId11" Type="http://schemas.openxmlformats.org/officeDocument/2006/relationships/image" Target="../media/image4.png"/><Relationship Id="rId5" Type="http://schemas.openxmlformats.org/officeDocument/2006/relationships/tags" Target="../tags/tag32.xml"/><Relationship Id="rId10" Type="http://schemas.openxmlformats.org/officeDocument/2006/relationships/image" Target="../media/image3.png"/><Relationship Id="rId4" Type="http://schemas.openxmlformats.org/officeDocument/2006/relationships/tags" Target="../tags/tag31.xml"/><Relationship Id="rId9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customXml" Target="../../customXml/item8.xml"/><Relationship Id="rId6" Type="http://schemas.openxmlformats.org/officeDocument/2006/relationships/tags" Target="../tags/tag39.xml"/><Relationship Id="rId11" Type="http://schemas.openxmlformats.org/officeDocument/2006/relationships/image" Target="../media/image4.png"/><Relationship Id="rId5" Type="http://schemas.openxmlformats.org/officeDocument/2006/relationships/tags" Target="../tags/tag38.xml"/><Relationship Id="rId10" Type="http://schemas.openxmlformats.org/officeDocument/2006/relationships/image" Target="../media/image3.png"/><Relationship Id="rId4" Type="http://schemas.openxmlformats.org/officeDocument/2006/relationships/tags" Target="../tags/tag37.xml"/><Relationship Id="rId9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2" Type="http://schemas.openxmlformats.org/officeDocument/2006/relationships/tags" Target="../tags/tag41.xml"/><Relationship Id="rId1" Type="http://schemas.openxmlformats.org/officeDocument/2006/relationships/customXml" Target="../../customXml/item9.xml"/><Relationship Id="rId6" Type="http://schemas.openxmlformats.org/officeDocument/2006/relationships/tags" Target="../tags/tag45.xml"/><Relationship Id="rId11" Type="http://schemas.openxmlformats.org/officeDocument/2006/relationships/image" Target="../media/image4.png"/><Relationship Id="rId5" Type="http://schemas.openxmlformats.org/officeDocument/2006/relationships/tags" Target="../tags/tag44.xml"/><Relationship Id="rId10" Type="http://schemas.openxmlformats.org/officeDocument/2006/relationships/image" Target="../media/image3.png"/><Relationship Id="rId4" Type="http://schemas.openxmlformats.org/officeDocument/2006/relationships/tags" Target="../tags/tag43.xml"/><Relationship Id="rId9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0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customXml" Target="../../customXml/item13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2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901723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540785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9" name="Рисунок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10" name="Рисунок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Да/нет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TextBox 6"/>
          <p:cNvSpPr txBox="1"/>
          <p:nvPr userDrawn="1">
            <p:custDataLst>
              <p:tags r:id="rId2"/>
            </p:custDataLst>
          </p:nvPr>
        </p:nvSpPr>
        <p:spPr>
          <a:xfrm>
            <a:off x="1371600" y="1901723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Да</a:t>
            </a:r>
            <a:endParaRPr lang="ru-RU" sz="3200"/>
          </a:p>
        </p:txBody>
      </p:sp>
      <p:sp>
        <p:nvSpPr>
          <p:cNvPr id="8" name="TextBox 7"/>
          <p:cNvSpPr txBox="1"/>
          <p:nvPr userDrawn="1">
            <p:custDataLst>
              <p:tags r:id="rId3"/>
            </p:custDataLst>
          </p:nvPr>
        </p:nvSpPr>
        <p:spPr>
          <a:xfrm>
            <a:off x="1371600" y="3540785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Нет</a:t>
            </a:r>
            <a:endParaRPr lang="ru-RU" sz="3200"/>
          </a:p>
        </p:txBody>
      </p:sp>
      <p:pic>
        <p:nvPicPr>
          <p:cNvPr id="9" name="Рисунок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10" name="Рисунок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2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901723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540785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9" name="Рисунок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10" name="Рисунок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Да/нет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TextBox 6"/>
          <p:cNvSpPr txBox="1"/>
          <p:nvPr userDrawn="1">
            <p:custDataLst>
              <p:tags r:id="rId2"/>
            </p:custDataLst>
          </p:nvPr>
        </p:nvSpPr>
        <p:spPr>
          <a:xfrm>
            <a:off x="1371600" y="1901723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Да</a:t>
            </a:r>
            <a:endParaRPr lang="ru-RU" sz="3200"/>
          </a:p>
        </p:txBody>
      </p:sp>
      <p:sp>
        <p:nvSpPr>
          <p:cNvPr id="8" name="TextBox 7"/>
          <p:cNvSpPr txBox="1"/>
          <p:nvPr userDrawn="1">
            <p:custDataLst>
              <p:tags r:id="rId3"/>
            </p:custDataLst>
          </p:nvPr>
        </p:nvSpPr>
        <p:spPr>
          <a:xfrm>
            <a:off x="1371600" y="3540785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Нет</a:t>
            </a:r>
            <a:endParaRPr lang="ru-RU" sz="3200"/>
          </a:p>
        </p:txBody>
      </p:sp>
      <p:pic>
        <p:nvPicPr>
          <p:cNvPr id="9" name="Рисунок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10" name="Рисунок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варианта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984706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761385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538064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2366695" y="4924044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143375" y="4924044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5920054" y="4924044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3 варианта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984706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761385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538064" y="966977"/>
            <a:ext cx="1621231" cy="3840479"/>
          </a:xfrm>
          <a:prstGeom prst="rect">
            <a:avLst/>
          </a:prstGeom>
        </p:spPr>
        <p:txBody>
          <a:bodyPr vert="vert270" wrap="square" lIns="19941" tIns="109453" rIns="19941" bIns="1094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2366695" y="4924044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143375" y="4924044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5920054" y="4924044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rtl="0" eaLnBrk="1" latinLnBrk="0" hangingPunct="1">
              <a:buNone/>
              <a:defRPr sz="3200"/>
            </a:lvl1pPr>
            <a:lvl2pPr algn="l" rtl="0" eaLnBrk="1" latinLnBrk="0" hangingPunct="1">
              <a:buNone/>
              <a:defRPr sz="3200"/>
            </a:lvl2pPr>
            <a:lvl3pPr algn="l" rtl="0" eaLnBrk="1" latinLnBrk="0" hangingPunct="1">
              <a:buNone/>
              <a:defRPr sz="3200"/>
            </a:lvl3pPr>
            <a:lvl4pPr algn="l" rtl="0" eaLnBrk="1" latinLnBrk="0" hangingPunct="1">
              <a:buNone/>
              <a:defRPr sz="3200"/>
            </a:lvl4pPr>
            <a:lvl5pPr algn="l" rtl="0" eaLnBrk="1" latinLnBrk="0" hangingPunct="1"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custDataLst>
      <p:custData r:id="rId1"/>
    </p:custData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custDataLst>
      <p:custData r:id="rId1"/>
    </p:custData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custDataLst>
      <p:custData r:id="rId1"/>
    </p:custData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0" eaLnBrk="1" latinLnBrk="0" hangingPunct="1">
              <a:buNone/>
              <a:defRPr/>
            </a:lvl1pPr>
            <a:lvl2pPr algn="ctr" rtl="0" eaLnBrk="1" latinLnBrk="0" hangingPunct="1">
              <a:buNone/>
              <a:defRPr/>
            </a:lvl2pPr>
            <a:lvl3pPr algn="ctr" rtl="0" eaLnBrk="1" latinLnBrk="0" hangingPunct="1">
              <a:buNone/>
              <a:defRPr/>
            </a:lvl3pPr>
            <a:lvl4pPr algn="ctr" rtl="0" eaLnBrk="1" latinLnBrk="0" hangingPunct="1">
              <a:buNone/>
              <a:defRPr/>
            </a:lvl4pPr>
            <a:lvl5pPr algn="ctr" rtl="0" eaLnBrk="1" latinLnBrk="0" hangingPunct="1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pic>
        <p:nvPicPr>
          <p:cNvPr id="7" name="Рисунок 6" descr="Palette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1523390"/>
            <a:ext cx="804672" cy="506541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6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F08D205-5BA7-4702-8351-1384291D42E5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8376-5385-428B-BD34-35070CBF5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1340768"/>
            <a:ext cx="5105400" cy="2868168"/>
          </a:xfrm>
        </p:spPr>
        <p:txBody>
          <a:bodyPr/>
          <a:lstStyle/>
          <a:p>
            <a:pPr algn="ctr"/>
            <a:r>
              <a:rPr lang="ru-RU" i="1" dirty="0" smtClean="0"/>
              <a:t>Теоретический зачет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теме «Начальные геометрические сведения».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Текст 15"/>
          <p:cNvSpPr>
            <a:spLocks noGrp="1"/>
          </p:cNvSpPr>
          <p:nvPr>
            <p:ph type="body" idx="10"/>
          </p:nvPr>
        </p:nvSpPr>
        <p:spPr>
          <a:xfrm>
            <a:off x="0" y="1052736"/>
            <a:ext cx="8100392" cy="75918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Два угла, у которых одна сторона общая, а две другие являются продолжениями одна другой, называются …? 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dirty="0" smtClean="0"/>
              <a:t>смежными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dirty="0" smtClean="0"/>
              <a:t>вертикальными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прямыми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240588" cy="114300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Вставьте, пропущенное слово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" name="Рисунок 1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0"/>
          </p:nvPr>
        </p:nvSpPr>
        <p:spPr>
          <a:xfrm>
            <a:off x="0" y="764704"/>
            <a:ext cx="8172400" cy="7591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Две прямые называются перпендикулярными, если при пересечении они образуют 4 … угла?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dirty="0" smtClean="0"/>
              <a:t>смежных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dirty="0" smtClean="0"/>
              <a:t>острых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прямых</a:t>
            </a:r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600" y="260648"/>
            <a:ext cx="7242175" cy="731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Вставьте, пропущенное слово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" name="Рисунок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340768"/>
            <a:ext cx="8172400" cy="75918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Через любые три точки проходит ровно одна прямая.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Рисунок 8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340768"/>
            <a:ext cx="8172400" cy="759180"/>
          </a:xfrm>
        </p:spPr>
        <p:txBody>
          <a:bodyPr>
            <a:normAutofit/>
          </a:bodyPr>
          <a:lstStyle/>
          <a:p>
            <a:r>
              <a:rPr lang="ru-RU" dirty="0" smtClean="0"/>
              <a:t>Через любую точку проходит более одной прямой.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Любые три прямые имеют не менее одной общей точки.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/>
          </a:bodyPr>
          <a:lstStyle/>
          <a:p>
            <a:r>
              <a:rPr lang="ru-RU" dirty="0" smtClean="0"/>
              <a:t>Сумма вертикальных углов равна </a:t>
            </a:r>
            <a:r>
              <a:rPr lang="ru-RU" dirty="0" smtClean="0"/>
              <a:t>180.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/>
          </a:bodyPr>
          <a:lstStyle/>
          <a:p>
            <a:r>
              <a:rPr lang="ru-RU" dirty="0" smtClean="0"/>
              <a:t>Смежные углы равны.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Если угол </a:t>
            </a:r>
            <a:r>
              <a:rPr lang="ru-RU" dirty="0" smtClean="0"/>
              <a:t>равен 50, </a:t>
            </a:r>
            <a:r>
              <a:rPr lang="ru-RU" dirty="0" smtClean="0"/>
              <a:t>то вертикальный с ним угол </a:t>
            </a:r>
            <a:r>
              <a:rPr lang="ru-RU" dirty="0" smtClean="0"/>
              <a:t>равен 50.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/>
          </a:bodyPr>
          <a:lstStyle/>
          <a:p>
            <a:r>
              <a:rPr lang="ru-RU" dirty="0" smtClean="0"/>
              <a:t>Сумма смежных углов равна </a:t>
            </a:r>
            <a:r>
              <a:rPr lang="ru-RU" dirty="0" smtClean="0"/>
              <a:t>180.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0"/>
          </p:nvPr>
        </p:nvSpPr>
        <p:spPr>
          <a:xfrm>
            <a:off x="0" y="1412776"/>
            <a:ext cx="8172400" cy="759180"/>
          </a:xfrm>
        </p:spPr>
        <p:txBody>
          <a:bodyPr>
            <a:normAutofit/>
          </a:bodyPr>
          <a:lstStyle/>
          <a:p>
            <a:r>
              <a:rPr lang="ru-RU" dirty="0" smtClean="0"/>
              <a:t>Если угол равен </a:t>
            </a:r>
            <a:r>
              <a:rPr lang="ru-RU" dirty="0" smtClean="0"/>
              <a:t>50, </a:t>
            </a:r>
            <a:r>
              <a:rPr lang="ru-RU" dirty="0" smtClean="0"/>
              <a:t>то смежный с ним равен </a:t>
            </a:r>
            <a:r>
              <a:rPr lang="ru-RU" dirty="0" smtClean="0"/>
              <a:t>130.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476672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Определите, является ли утверждение верным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rawingPalet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Layout>
  <Type>MultipleChoice</Type>
  <ChoicesCount>2</ChoicesCount>
  <Orientation>Left</Orientation>
</Layout>
</file>

<file path=customXml/item10.xml><?xml version="1.0" encoding="utf-8"?>
<Layout>
  <Type>Drawing</Type>
  <ChoicesCount>0</ChoicesCount>
  <Orientation>Left</Orientation>
</Layout>
</file>

<file path=customXml/item11.xml><?xml version="1.0" encoding="utf-8"?>
<Layout>
  <Type>Drawing</Type>
  <ChoicesCount>0</ChoicesCount>
  <Orientation>Left</Orientation>
</Layout>
</file>

<file path=customXml/item12.xml><?xml version="1.0" encoding="utf-8"?>
<Layout>
  <Type>Drawing</Type>
  <ChoicesCount>0</ChoicesCount>
  <Orientation>Left</Orientation>
</Layout>
</file>

<file path=customXml/item13.xml><?xml version="1.0" encoding="utf-8"?>
<Layout>
  <Type>Drawing</Type>
  <ChoicesCount>0</ChoicesCount>
  <Orientation>Left</Orientation>
</Layout>
</file>

<file path=customXml/item14.xml><?xml version="1.0" encoding="utf-8"?>
<Layout>
  <Type>Drawing</Type>
  <ChoicesCount>0</ChoicesCount>
  <Orientation>Left</Orientation>
</Layout>
</file>

<file path=customXml/item2.xml><?xml version="1.0" encoding="utf-8"?>
<Layout>
  <Type>YesNo</Type>
  <ChoicesCount>2</ChoicesCount>
  <Orientation>Left</Orientation>
</Layout>
</file>

<file path=customXml/item3.xml><?xml version="1.0" encoding="utf-8"?>
<Layout>
  <Type>MultipleChoice</Type>
  <ChoicesCount>2</ChoicesCount>
  <Orientation>Left</Orientation>
</Layout>
</file>

<file path=customXml/item4.xml><?xml version="1.0" encoding="utf-8"?>
<Layout>
  <Type>YesNo</Type>
  <ChoicesCount>2</ChoicesCount>
  <Orientation>Left</Orientation>
</Layout>
</file>

<file path=customXml/item5.xml><?xml version="1.0" encoding="utf-8"?>
<Layout>
  <Type>MultipleChoice</Type>
  <ChoicesCount>3</ChoicesCount>
  <Orientation>Left</Orientation>
</Layout>
</file>

<file path=customXml/item6.xml><?xml version="1.0" encoding="utf-8"?>
<Layout>
  <Type>MultipleChoice</Type>
  <ChoicesCount>3</ChoicesCount>
  <Orientation>Bottom</Orientation>
</Layout>
</file>

<file path=customXml/item7.xml><?xml version="1.0" encoding="utf-8"?>
<Layout>
  <Type>MultipleChoice</Type>
  <ChoicesCount>3</ChoicesCount>
  <Orientation>Bottom</Orientation>
</Layout>
</file>

<file path=customXml/item8.xml><?xml version="1.0" encoding="utf-8"?>
<Layout>
  <Type>MultipleChoice</Type>
  <ChoicesCount>3</ChoicesCount>
  <Orientation>Left</Orientation>
</Layout>
</file>

<file path=customXml/item9.xml><?xml version="1.0" encoding="utf-8"?>
<Layout>
  <Type>MultipleChoice</Type>
  <ChoicesCount>3</ChoicesCount>
  <Orientation>Left</Orientation>
</Layout>
</file>

<file path=customXml/itemProps1.xml><?xml version="1.0" encoding="utf-8"?>
<ds:datastoreItem xmlns:ds="http://schemas.openxmlformats.org/officeDocument/2006/customXml" ds:itemID="{6BD0500F-CD3E-4263-BD14-E1F51E080867}">
  <ds:schemaRefs/>
</ds:datastoreItem>
</file>

<file path=customXml/itemProps10.xml><?xml version="1.0" encoding="utf-8"?>
<ds:datastoreItem xmlns:ds="http://schemas.openxmlformats.org/officeDocument/2006/customXml" ds:itemID="{5AB69BE1-E469-414A-80B0-05C90B8741F8}">
  <ds:schemaRefs/>
</ds:datastoreItem>
</file>

<file path=customXml/itemProps11.xml><?xml version="1.0" encoding="utf-8"?>
<ds:datastoreItem xmlns:ds="http://schemas.openxmlformats.org/officeDocument/2006/customXml" ds:itemID="{94DC1AC4-915F-412E-A13C-209E46EA759E}">
  <ds:schemaRefs/>
</ds:datastoreItem>
</file>

<file path=customXml/itemProps12.xml><?xml version="1.0" encoding="utf-8"?>
<ds:datastoreItem xmlns:ds="http://schemas.openxmlformats.org/officeDocument/2006/customXml" ds:itemID="{F8B6D5AA-3CA2-4E15-836B-E6904CABF586}">
  <ds:schemaRefs/>
</ds:datastoreItem>
</file>

<file path=customXml/itemProps13.xml><?xml version="1.0" encoding="utf-8"?>
<ds:datastoreItem xmlns:ds="http://schemas.openxmlformats.org/officeDocument/2006/customXml" ds:itemID="{7D985515-B8C9-4B08-AEC8-CB6C5E690A56}">
  <ds:schemaRefs/>
</ds:datastoreItem>
</file>

<file path=customXml/itemProps14.xml><?xml version="1.0" encoding="utf-8"?>
<ds:datastoreItem xmlns:ds="http://schemas.openxmlformats.org/officeDocument/2006/customXml" ds:itemID="{FB2F5DAB-C9C7-4E99-9948-6DC645E792FE}">
  <ds:schemaRefs/>
</ds:datastoreItem>
</file>

<file path=customXml/itemProps2.xml><?xml version="1.0" encoding="utf-8"?>
<ds:datastoreItem xmlns:ds="http://schemas.openxmlformats.org/officeDocument/2006/customXml" ds:itemID="{5281E00B-0A30-4669-9EA6-7186FEB24AB0}">
  <ds:schemaRefs/>
</ds:datastoreItem>
</file>

<file path=customXml/itemProps3.xml><?xml version="1.0" encoding="utf-8"?>
<ds:datastoreItem xmlns:ds="http://schemas.openxmlformats.org/officeDocument/2006/customXml" ds:itemID="{7EA5D0FA-2789-45ED-B2D0-89502E783638}">
  <ds:schemaRefs/>
</ds:datastoreItem>
</file>

<file path=customXml/itemProps4.xml><?xml version="1.0" encoding="utf-8"?>
<ds:datastoreItem xmlns:ds="http://schemas.openxmlformats.org/officeDocument/2006/customXml" ds:itemID="{E28F58A0-2866-4A46-B6D1-D9D16AE6072A}">
  <ds:schemaRefs/>
</ds:datastoreItem>
</file>

<file path=customXml/itemProps5.xml><?xml version="1.0" encoding="utf-8"?>
<ds:datastoreItem xmlns:ds="http://schemas.openxmlformats.org/officeDocument/2006/customXml" ds:itemID="{7C0C8C5C-0DAD-4822-8E6D-C965821626A8}">
  <ds:schemaRefs/>
</ds:datastoreItem>
</file>

<file path=customXml/itemProps6.xml><?xml version="1.0" encoding="utf-8"?>
<ds:datastoreItem xmlns:ds="http://schemas.openxmlformats.org/officeDocument/2006/customXml" ds:itemID="{B42BF7E8-1680-4B2A-8375-D7444AF959A1}">
  <ds:schemaRefs/>
</ds:datastoreItem>
</file>

<file path=customXml/itemProps7.xml><?xml version="1.0" encoding="utf-8"?>
<ds:datastoreItem xmlns:ds="http://schemas.openxmlformats.org/officeDocument/2006/customXml" ds:itemID="{089D5DD3-CEDC-464A-BCF2-F4D5BC643E77}">
  <ds:schemaRefs/>
</ds:datastoreItem>
</file>

<file path=customXml/itemProps8.xml><?xml version="1.0" encoding="utf-8"?>
<ds:datastoreItem xmlns:ds="http://schemas.openxmlformats.org/officeDocument/2006/customXml" ds:itemID="{2B015BF2-45F2-46CE-A1FB-8128AA5A5304}">
  <ds:schemaRefs/>
</ds:datastoreItem>
</file>

<file path=customXml/itemProps9.xml><?xml version="1.0" encoding="utf-8"?>
<ds:datastoreItem xmlns:ds="http://schemas.openxmlformats.org/officeDocument/2006/customXml" ds:itemID="{6BE0CF7B-D291-4E09-968D-3C9C166A5A7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165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Теоретический зачет по теме «Начальные геометрические сведения».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Определите, является ли утверждение верным </vt:lpstr>
      <vt:lpstr>Вставьте, пропущенное слово </vt:lpstr>
      <vt:lpstr>Вставьте, пропущенное слово </vt:lpstr>
    </vt:vector>
  </TitlesOfParts>
  <Company>Кобраловская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Учительская</dc:creator>
  <cp:lastModifiedBy>Учительская</cp:lastModifiedBy>
  <cp:revision>22</cp:revision>
  <dcterms:created xsi:type="dcterms:W3CDTF">2015-11-23T09:43:47Z</dcterms:created>
  <dcterms:modified xsi:type="dcterms:W3CDTF">2015-11-26T08:34:46Z</dcterms:modified>
</cp:coreProperties>
</file>