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103" d="100"/>
          <a:sy n="103" d="100"/>
        </p:scale>
        <p:origin x="1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Русская изба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Русский быт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e56d26647c47c8ca9cd3c913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966" y="1600200"/>
            <a:ext cx="4778891" cy="52578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2366983_shema_slavyanskoy_izbu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744376" cy="526263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F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da9e41fceb6eb0655430fcabff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617709" cy="496328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Поселения часто возникали в лесистых местах, по берегам рек, озёр, так как водные пути были тогда естественными дорогами, которые связывали многочисленные города Руси. В лесу зверь и птица, смола и дикий мёд, ягоды и грибы, «Возле леса жить – голодному не быть» говорили на Руси. Жизненное пространство раньше славяне отвоёвывали себе у леса, подсекая и обрабатывая ниву. Строительство начиналось с валки леса и на расчищенной земле появлялось поселение — «деревня».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«Не для лета изба рубится, а для зимы»</a:t>
            </a:r>
            <a:endParaRPr lang="ru-RU" dirty="0"/>
          </a:p>
        </p:txBody>
      </p:sp>
      <p:pic>
        <p:nvPicPr>
          <p:cNvPr id="4" name="Содержимое 3" descr="bb09ad90a2123c6f128d6362c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1046"/>
            <a:ext cx="8229600" cy="421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Избу рубили обычно из толстых брёвен, складывая их в сруб. Сруб складывался из «венцов». Венец – это четыре бревна, уложенные горизонтально в квадрат или прямоугольник и по углам связанные врубками (углубления, чтобы брёвна плотно «садились» одно на другое). От земли до крыши таких «венцов» надо было собрать около 20.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d3099707d3afce03198d9814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627" y="1935163"/>
            <a:ext cx="6590746" cy="438943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45837bb8a6308a919fb2ec8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611351" cy="50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337906_0_5002c_2be3684_X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584156" cy="4389437"/>
          </a:xfrm>
          <a:prstGeom prst="rect">
            <a:avLst/>
          </a:prstGeom>
          <a:ln>
            <a:solidFill>
              <a:schemeClr val="accent6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87ac_9b54f93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3731871" cy="513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100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Русская изба</vt:lpstr>
      <vt:lpstr>Презентация PowerPoint</vt:lpstr>
      <vt:lpstr>Презентация PowerPoint</vt:lpstr>
      <vt:lpstr>«Не для лета изба рубится, а для зимы»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cp:lastModifiedBy>сам</cp:lastModifiedBy>
  <cp:revision>6</cp:revision>
  <dcterms:modified xsi:type="dcterms:W3CDTF">2015-12-10T16:03:40Z</dcterms:modified>
</cp:coreProperties>
</file>