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7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8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31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4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0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9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6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6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3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14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4" y="1556792"/>
            <a:ext cx="9121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 Бородино.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7999" y="4077072"/>
            <a:ext cx="356388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 :</a:t>
            </a:r>
          </a:p>
          <a:p>
            <a:pPr algn="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Ученица  5Акласса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Баранова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иолетта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7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Р</a:t>
            </a:r>
            <a:r>
              <a:rPr lang="ru-RU" sz="2000" b="1" dirty="0" err="1" smtClean="0"/>
              <a:t>еду́т</a:t>
            </a:r>
            <a:r>
              <a:rPr lang="ru-RU" sz="2000" b="1" dirty="0"/>
              <a:t> </a:t>
            </a:r>
            <a:r>
              <a:rPr lang="ru-RU" sz="2000" b="1" dirty="0" smtClean="0"/>
              <a:t> — </a:t>
            </a:r>
            <a:r>
              <a:rPr lang="ru-RU" sz="2000" b="1" dirty="0"/>
              <a:t>отдельно стоящее укрепление сомкнутого вида, как правило </a:t>
            </a:r>
            <a:r>
              <a:rPr lang="ru-RU" sz="2000" b="1" dirty="0" smtClean="0"/>
              <a:t> земляное</a:t>
            </a:r>
            <a:r>
              <a:rPr lang="ru-RU" sz="2000" b="1" dirty="0"/>
              <a:t>, с валом и рвом, предназначенное для круговой обороны.</a:t>
            </a:r>
          </a:p>
        </p:txBody>
      </p:sp>
      <p:pic>
        <p:nvPicPr>
          <p:cNvPr id="1028" name="Picture 4" descr="http://chel-nou.ru/uploads/posts/2014-01/1390990620_rekonstrukciya-reduta-chernorechen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6337980" cy="47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5772047" cy="21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89" y="3608398"/>
            <a:ext cx="2964160" cy="29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620688"/>
            <a:ext cx="5772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Aharoni" panose="02010803020104030203" pitchFamily="2" charset="-79"/>
              </a:rPr>
              <a:t>Картечь - Артиллерийский</a:t>
            </a:r>
            <a:r>
              <a:rPr lang="ru-RU" sz="2000" b="1" dirty="0" smtClean="0"/>
              <a:t> </a:t>
            </a:r>
            <a:r>
              <a:rPr lang="ru-RU" sz="2000" b="1" dirty="0"/>
              <a:t>снаряд, начинённый круглыми пулями для массового поражения на близком расстоянии живых целей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6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4006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cs typeface="Aharoni" panose="02010803020104030203" pitchFamily="2" charset="-79"/>
              </a:rPr>
              <a:t>Сеча  - </a:t>
            </a:r>
            <a:r>
              <a:rPr lang="ru-RU" sz="2000" b="1" dirty="0" smtClean="0">
                <a:cs typeface="Aharoni" panose="02010803020104030203" pitchFamily="2" charset="-79"/>
              </a:rPr>
              <a:t>то </a:t>
            </a:r>
            <a:r>
              <a:rPr lang="ru-RU" sz="2000" b="1" dirty="0">
                <a:cs typeface="Aharoni" panose="02010803020104030203" pitchFamily="2" charset="-79"/>
              </a:rPr>
              <a:t>же, что сражение.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8" y="1484784"/>
            <a:ext cx="6889157" cy="51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283794" cy="46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cs typeface="Aharoni" panose="02010803020104030203" pitchFamily="2" charset="-79"/>
              </a:rPr>
              <a:t>ЛАФЕ́Т</a:t>
            </a:r>
          </a:p>
          <a:p>
            <a:r>
              <a:rPr lang="ru-RU" b="1" i="1" dirty="0" smtClean="0">
                <a:cs typeface="Aharoni" panose="02010803020104030203" pitchFamily="2" charset="-79"/>
              </a:rPr>
              <a:t> </a:t>
            </a:r>
            <a:endParaRPr lang="ru-RU" b="1" dirty="0">
              <a:cs typeface="Aharoni" panose="02010803020104030203" pitchFamily="2" charset="-79"/>
            </a:endParaRPr>
          </a:p>
          <a:p>
            <a:r>
              <a:rPr lang="ru-RU" b="1" dirty="0">
                <a:cs typeface="Aharoni" panose="02010803020104030203" pitchFamily="2" charset="-79"/>
              </a:rPr>
              <a:t>Станок артиллерийского орудия.</a:t>
            </a:r>
          </a:p>
        </p:txBody>
      </p:sp>
    </p:spTree>
    <p:extLst>
      <p:ext uri="{BB962C8B-B14F-4D97-AF65-F5344CB8AC3E}">
        <p14:creationId xmlns:p14="http://schemas.microsoft.com/office/powerpoint/2010/main" val="32074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cs typeface="Aharoni" panose="02010803020104030203" pitchFamily="2" charset="-79"/>
              </a:rPr>
              <a:t>БИВА́К</a:t>
            </a:r>
          </a:p>
          <a:p>
            <a:r>
              <a:rPr lang="ru-RU" b="1" i="1" dirty="0" smtClean="0">
                <a:cs typeface="Aharoni" panose="02010803020104030203" pitchFamily="2" charset="-79"/>
              </a:rPr>
              <a:t> </a:t>
            </a:r>
            <a:endParaRPr lang="ru-RU" b="1" dirty="0">
              <a:cs typeface="Aharoni" panose="02010803020104030203" pitchFamily="2" charset="-79"/>
            </a:endParaRPr>
          </a:p>
          <a:p>
            <a:r>
              <a:rPr lang="ru-RU" b="1" dirty="0">
                <a:cs typeface="Aharoni" panose="02010803020104030203" pitchFamily="2" charset="-79"/>
              </a:rPr>
              <a:t>Привал, расположение войск </a:t>
            </a:r>
            <a:r>
              <a:rPr lang="ru-RU" b="1" dirty="0" smtClean="0">
                <a:cs typeface="Aharoni" panose="02010803020104030203" pitchFamily="2" charset="-79"/>
              </a:rPr>
              <a:t> вне </a:t>
            </a:r>
            <a:r>
              <a:rPr lang="ru-RU" b="1" dirty="0">
                <a:cs typeface="Aharoni" panose="02010803020104030203" pitchFamily="2" charset="-79"/>
              </a:rPr>
              <a:t>населённого пункта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638"/>
            <a:ext cx="6408712" cy="48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3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9506"/>
            <a:ext cx="3960440" cy="43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Кивер -военный </a:t>
            </a:r>
            <a:r>
              <a:rPr lang="ru-RU" dirty="0"/>
              <a:t>головной убор цилиндрической формы, с плоским верхом, с козырьком, часто с украшением в </a:t>
            </a:r>
            <a:r>
              <a:rPr lang="ru-RU" dirty="0" smtClean="0"/>
              <a:t>виде  герба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5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ШТЫК</a:t>
            </a:r>
            <a:r>
              <a:rPr lang="ru-RU" baseline="30000" dirty="0" smtClean="0"/>
              <a:t> </a:t>
            </a:r>
            <a:endParaRPr lang="ru-RU" dirty="0"/>
          </a:p>
          <a:p>
            <a:r>
              <a:rPr lang="ru-RU" i="1" dirty="0" smtClean="0"/>
              <a:t> </a:t>
            </a:r>
            <a:endParaRPr lang="ru-RU" dirty="0"/>
          </a:p>
          <a:p>
            <a:r>
              <a:rPr lang="ru-RU" dirty="0"/>
              <a:t>Колющее оружие, прикрепляемое на конец ствола винтовки, ружья.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622"/>
            <a:ext cx="6408712" cy="48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6116" y="2967335"/>
            <a:ext cx="3191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КОНЕЦ.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3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89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Arabic Typesetting</vt:lpstr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сам</cp:lastModifiedBy>
  <cp:revision>7</cp:revision>
  <dcterms:created xsi:type="dcterms:W3CDTF">2015-12-01T12:38:50Z</dcterms:created>
  <dcterms:modified xsi:type="dcterms:W3CDTF">2015-12-10T16:33:35Z</dcterms:modified>
</cp:coreProperties>
</file>