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89" r:id="rId4"/>
    <p:sldId id="257" r:id="rId5"/>
    <p:sldId id="266" r:id="rId6"/>
    <p:sldId id="259" r:id="rId7"/>
    <p:sldId id="260" r:id="rId8"/>
    <p:sldId id="261" r:id="rId9"/>
    <p:sldId id="300" r:id="rId10"/>
    <p:sldId id="269" r:id="rId11"/>
    <p:sldId id="270" r:id="rId12"/>
    <p:sldId id="284" r:id="rId13"/>
    <p:sldId id="303" r:id="rId14"/>
    <p:sldId id="271" r:id="rId15"/>
    <p:sldId id="262" r:id="rId16"/>
    <p:sldId id="272" r:id="rId17"/>
    <p:sldId id="263" r:id="rId18"/>
    <p:sldId id="299" r:id="rId19"/>
    <p:sldId id="265" r:id="rId20"/>
    <p:sldId id="267" r:id="rId21"/>
    <p:sldId id="268" r:id="rId22"/>
    <p:sldId id="305" r:id="rId23"/>
    <p:sldId id="274" r:id="rId24"/>
    <p:sldId id="275" r:id="rId25"/>
    <p:sldId id="295" r:id="rId26"/>
    <p:sldId id="276" r:id="rId27"/>
    <p:sldId id="279" r:id="rId28"/>
    <p:sldId id="277" r:id="rId29"/>
    <p:sldId id="293" r:id="rId30"/>
    <p:sldId id="278" r:id="rId31"/>
    <p:sldId id="288" r:id="rId32"/>
    <p:sldId id="287" r:id="rId33"/>
    <p:sldId id="301" r:id="rId34"/>
    <p:sldId id="290" r:id="rId35"/>
    <p:sldId id="292" r:id="rId36"/>
    <p:sldId id="282" r:id="rId37"/>
    <p:sldId id="264" r:id="rId38"/>
    <p:sldId id="283" r:id="rId39"/>
    <p:sldId id="28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93" autoAdjust="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AD64E5-CE78-450C-A746-6AAA317292FB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A1396A-1AF6-45AE-94FA-FD9ECC9E7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8CA3B9-6832-4471-9431-5E49554FB3C1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27C356-21DE-4E8B-B204-EABBB1C12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8A9FE2-7DC7-4C21-95BC-2A28484321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AFA6-FAC5-4AD0-9B14-E3BBEABEA06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E0D8-E60D-4706-B0D9-F356125C3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D361-96DF-4466-A7F4-D073317BBBCB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0886-D990-4B05-9C4C-7FC1CA47B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8A4A-15CE-47F7-AEC3-0EB38D395DF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7F8E-F1E1-4522-82AE-FC78ECECC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2CDEA-A0B1-47AE-89BF-7AC274C8756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FEB1-941A-4BD8-A8D8-EA53BA86E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C599-1A33-425D-B4C2-3C4156CF264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03BB-2E4D-4621-A0DC-3D2E8BB39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D3EF-85DD-4B8E-A21F-AC23448E4E4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9CE15-27BD-41B9-843E-0EE0E1A08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73ED-6B28-4A88-A461-D98C578E3AEA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B5F4-A8B5-4AF3-9BCA-44DC1ACE8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5FE4-F11E-44A6-B839-2DF868A3BF6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040-8A2C-44F9-8EAD-288D70C57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A5D1-D3DA-495D-9DF0-DA23E5882E5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618E-FBAD-4845-A5E4-280FF88C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537E-C835-4C6F-AF71-79C7E63E652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A3E0-DDCC-4BBD-8603-B5246304F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2ED4-71BF-41D8-81CB-4DFCBBFD5B4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E020-9643-465D-9747-131DACA96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C83DED-A4EE-4CEE-B5B0-82F6151371B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706534-4427-4FF7-A8FB-D6B31AEF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yartpp.ru/balmasov/chashka11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Знакомство с различными видами декоративно- прикладного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8608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Введение в мир профессий</a:t>
            </a:r>
            <a:endParaRPr lang="ru-RU" dirty="0"/>
          </a:p>
        </p:txBody>
      </p:sp>
      <p:pic>
        <p:nvPicPr>
          <p:cNvPr id="15363" name="Picture 2" descr="D:\a\СОЗИНОВА\МОЙ ПРОЕКТ\elhovka.files\WORK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a\СОЗИНОВА\МОЙ ПРОЕКТ\01-00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23241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D:\a\СОЗИНОВА\МОЙ ПРОЕКТ\01-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500"/>
            <a:ext cx="41306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a\СОЗИНОВА\МОЙ ПРОЕКТ\01-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3576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D:\a\СОЗИНОВА\МОЙ ПРОЕКТ\01-15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00063"/>
            <a:ext cx="3949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:\a\СОЗИНОВА\МОЙ ПРОЕКТ\Галерея плетеной мебели.files\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86125"/>
            <a:ext cx="2552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D:\a\СОЗИНОВА\МОЙ ПРОЕКТ\Галерея плетеной мебели.files\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28625"/>
            <a:ext cx="17002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D:\a\СОЗИНОВА\МОЙ ПРОЕКТ\Галерея плетеной мебели.files\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3643313"/>
            <a:ext cx="1857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D:\a\СОЗИНОВА\МОЙ ПРОЕКТ\Галерея плетеной мебели.files\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38" y="428625"/>
            <a:ext cx="1857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D:\a\СОЗИНОВА\МОЙ ПРОЕКТ\Галерея плетеной мебели.files\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143250"/>
            <a:ext cx="19145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D:\a\СОЗИНОВА\МОЙ ПРОЕКТ\Галерея плетеной мебели.files\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500063"/>
            <a:ext cx="1643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143125" y="2214563"/>
            <a:ext cx="4459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Резьба по дереву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a\СОЗИНОВА\МОЙ ПРОЕКТ\m3_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D:\a\СОЗИНОВА\МОЙ ПРОЕКТ\m4_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714375"/>
            <a:ext cx="2786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Профессии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область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Мебель</a:t>
            </a:r>
          </a:p>
          <a:p>
            <a:r>
              <a:rPr lang="ru-RU" smtClean="0"/>
              <a:t>Резьба</a:t>
            </a:r>
          </a:p>
          <a:p>
            <a:r>
              <a:rPr lang="ru-RU" smtClean="0"/>
              <a:t>Скульптура деревянная</a:t>
            </a:r>
          </a:p>
          <a:p>
            <a:r>
              <a:rPr lang="ru-RU" smtClean="0"/>
              <a:t>Точение</a:t>
            </a:r>
          </a:p>
          <a:p>
            <a:r>
              <a:rPr lang="ru-RU" smtClean="0"/>
              <a:t>Лозоплетение</a:t>
            </a:r>
          </a:p>
          <a:p>
            <a:r>
              <a:rPr lang="ru-RU" smtClean="0"/>
              <a:t>Обработка древесины</a:t>
            </a:r>
          </a:p>
        </p:txBody>
      </p:sp>
      <p:sp>
        <p:nvSpPr>
          <p:cNvPr id="3072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название</a:t>
            </a:r>
          </a:p>
        </p:txBody>
      </p:sp>
      <p:sp>
        <p:nvSpPr>
          <p:cNvPr id="30725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mtClean="0"/>
              <a:t>Мебельщик</a:t>
            </a:r>
          </a:p>
          <a:p>
            <a:r>
              <a:rPr lang="ru-RU" smtClean="0"/>
              <a:t>Резчик</a:t>
            </a:r>
          </a:p>
          <a:p>
            <a:r>
              <a:rPr lang="ru-RU" smtClean="0"/>
              <a:t>Резчик скульптур</a:t>
            </a:r>
          </a:p>
          <a:p>
            <a:r>
              <a:rPr lang="ru-RU" smtClean="0"/>
              <a:t>Токарь по дереву</a:t>
            </a:r>
          </a:p>
          <a:p>
            <a:r>
              <a:rPr lang="ru-RU" smtClean="0"/>
              <a:t>Специалист по плетению из лозы</a:t>
            </a:r>
          </a:p>
          <a:p>
            <a:r>
              <a:rPr lang="ru-RU" smtClean="0"/>
              <a:t>Столяр, плотник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D:\a\СОЗИНОВА\МОЙ ПРОЕКТ\disk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28625"/>
            <a:ext cx="6858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Вижу - делаю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образец</a:t>
            </a:r>
          </a:p>
        </p:txBody>
      </p:sp>
      <p:sp>
        <p:nvSpPr>
          <p:cNvPr id="3277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Вижу</a:t>
            </a:r>
          </a:p>
        </p:txBody>
      </p:sp>
      <p:sp>
        <p:nvSpPr>
          <p:cNvPr id="3277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копия</a:t>
            </a:r>
          </a:p>
        </p:txBody>
      </p:sp>
      <p:sp>
        <p:nvSpPr>
          <p:cNvPr id="32773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mtClean="0"/>
              <a:t>делаю</a:t>
            </a:r>
          </a:p>
        </p:txBody>
      </p:sp>
      <p:pic>
        <p:nvPicPr>
          <p:cNvPr id="32774" name="Picture 2" descr="D:\a\СОЗИНОВА\МОЙ ПРОЕКТ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571875"/>
            <a:ext cx="4851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3" descr="D:\a\СОЗИНОВА\МОЙ ПРОЕКТ\2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57500"/>
            <a:ext cx="2447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D:\a\СОЗИНОВА\МОЙ ПРОЕКТ\altay_06.files\zag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7188"/>
            <a:ext cx="1800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МОЗАИКА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c\Николаев Юрий Владимирович\Учебныематериалы\4 день\Галерея 1.fil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000125"/>
            <a:ext cx="4500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«Не позволяй душе лениться,</a:t>
            </a:r>
            <a:br>
              <a:rPr lang="ru-RU" dirty="0" smtClean="0"/>
            </a:br>
            <a:r>
              <a:rPr lang="ru-RU" dirty="0" smtClean="0"/>
              <a:t>Чтоб воду в ступе не толочь,</a:t>
            </a:r>
            <a:br>
              <a:rPr lang="ru-RU" dirty="0" smtClean="0"/>
            </a:br>
            <a:r>
              <a:rPr lang="ru-RU" dirty="0" smtClean="0"/>
              <a:t>Душа обязана трудиться </a:t>
            </a:r>
            <a:br>
              <a:rPr lang="ru-RU" dirty="0" smtClean="0"/>
            </a:br>
            <a:r>
              <a:rPr lang="ru-RU" dirty="0" smtClean="0"/>
              <a:t>И день   ночь, и день и ночь.»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c\Николаев Юрий Владимирович\Учебныематериалы\4 день\Галерея 1.fil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071563"/>
            <a:ext cx="3429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D:\c\Николаев Юрий Владимирович\Учебныематериалы\4 день\Галерея 1.fil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8625"/>
            <a:ext cx="3143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2"/>
          <p:cNvSpPr txBox="1">
            <a:spLocks noChangeArrowheads="1"/>
          </p:cNvSpPr>
          <p:nvPr/>
        </p:nvSpPr>
        <p:spPr bwMode="auto">
          <a:xfrm>
            <a:off x="1857375" y="2357438"/>
            <a:ext cx="50752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Картины на бересте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a\СОЗИНОВА\МОЙ ПРОЕКТ\image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28875"/>
            <a:ext cx="3390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D:\a\СОЗИНОВА\МОЙ ПРОЕКТ\bt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785938"/>
            <a:ext cx="3867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a\СОЗИНОВА\МОЙ ПРОЕКТ\bt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3524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D:\a\СОЗИНОВА\МОЙ ПРОЕКТ\b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785813"/>
            <a:ext cx="2543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Лесная скульптура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:\a\СОЗИНОВА\МОЙ ПРОЕКТ\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35496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:\a\СОЗИНОВА\МОЙ ПРОЕКТ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7286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:\a\СОЗИНОВА\МОЙ ПРОЕКТ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1579563"/>
            <a:ext cx="54991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smtClean="0"/>
              <a:t>ТОЧЕНИЕ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a\СОЗИНОВА\МОЙ ПРОЕКТ\elhovka.files\WORK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071813"/>
            <a:ext cx="809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a\СОЗИНОВА\МОЙ ПРОЕКТ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7572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:\a\СОЗИНОВА\МОЙ ПРОЕКТ\altay_03.files\zaj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57188"/>
            <a:ext cx="1352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D:\a\СОЗИНОВА\МОЙ ПРОЕКТ\altay_03.files\zaj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8"/>
            <a:ext cx="13525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D:\a\СОЗИНОВА\МОЙ ПРОЕКТ\altay_06.files\zag_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5072063"/>
            <a:ext cx="1800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D:\a\СОЗИНОВА\МОЙ ПРОЕКТ\altay_06.files\zag_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500063"/>
            <a:ext cx="18002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D:\a\СОЗИНОВА\МОЙ ПРОЕКТ\altay_06.files\zag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57188"/>
            <a:ext cx="1800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D:\a\СОЗИНОВА\МОЙ ПРОЕКТ\altay_06.files\zag_02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2214563"/>
            <a:ext cx="3619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 descr="D:\a\СОЗИНОВА\МОЙ ПРОЕКТ\altay_06.files\zag_2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1785938"/>
            <a:ext cx="3943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9" descr="D:\a\СОЗИНОВА\МОЙ ПРОЕКТ\altay_06.files\zag_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25" y="4786313"/>
            <a:ext cx="18002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 древесных спилов</a:t>
            </a:r>
          </a:p>
        </p:txBody>
      </p:sp>
      <p:pic>
        <p:nvPicPr>
          <p:cNvPr id="48130" name="Picture 2" descr="D:\a\СОЗИНОВА\МОЙ ПРОЕКТ\altay_04.files\rez_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85875"/>
            <a:ext cx="2695575" cy="2266950"/>
          </a:xfrm>
        </p:spPr>
      </p:pic>
      <p:pic>
        <p:nvPicPr>
          <p:cNvPr id="48131" name="Picture 3" descr="D:\a\СОЗИНОВА\МОЙ ПРОЕКТ\altay_04.files\kr_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357313"/>
            <a:ext cx="3143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D:\a\СОЗИНОВА\МОЙ ПРОЕКТ\altay_04.files\rez_0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857625"/>
            <a:ext cx="2990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D:\a\СОЗИНОВА\МОЙ ПРОЕКТ\altay_04.files\rez_03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429125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ПЛЕТЕНИЕ ИЗ СОЛОМКИ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:\a\СОЗИНОВА\МОЙ ПРОЕКТ\loza_02.files\um_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3000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 descr="D:\a\СОЗИНОВА\МОЙ ПРОЕКТ\loza_02.files\um_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28625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D:\a\СОЗИНОВА\МОЙ ПРОЕКТ\loza_02.files\um_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71875"/>
            <a:ext cx="2924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D:\a\СОЗИНОВА\МОЙ ПРОЕКТ\loza_02.files\um_0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643313"/>
            <a:ext cx="33718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Давайте сравним </a:t>
            </a:r>
            <a:br>
              <a:rPr lang="ru-RU" dirty="0" smtClean="0"/>
            </a:br>
            <a:r>
              <a:rPr lang="ru-RU" dirty="0" smtClean="0"/>
              <a:t>(лесная скульптура)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71625"/>
            <a:ext cx="4040188" cy="9286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dirty="0" smtClean="0"/>
              <a:t>изготовлено нашими учениками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120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ru-RU" smtClean="0"/>
              <a:t>профессионалами</a:t>
            </a:r>
          </a:p>
        </p:txBody>
      </p:sp>
      <p:pic>
        <p:nvPicPr>
          <p:cNvPr id="51204" name="Picture 2" descr="D:\a\СОЗИНОВА\МОЙ ПРОЕКТ\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74963"/>
            <a:ext cx="4040188" cy="2551112"/>
          </a:xfrm>
        </p:spPr>
      </p:pic>
      <p:pic>
        <p:nvPicPr>
          <p:cNvPr id="51205" name="Picture 3" descr="D:\a\СОЗИНОВА\МОЙ ПРОЕКТ\13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02225" y="2795588"/>
            <a:ext cx="4041775" cy="2709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Сравнение</a:t>
            </a:r>
          </a:p>
          <a:p>
            <a:r>
              <a:rPr lang="ru-RU" smtClean="0"/>
              <a:t>Умения и навыки</a:t>
            </a:r>
          </a:p>
          <a:p>
            <a:r>
              <a:rPr lang="ru-RU" smtClean="0"/>
              <a:t>Берегите лес</a:t>
            </a:r>
          </a:p>
          <a:p>
            <a:r>
              <a:rPr lang="ru-RU" smtClean="0"/>
              <a:t>Воображение</a:t>
            </a:r>
          </a:p>
        </p:txBody>
      </p:sp>
      <p:pic>
        <p:nvPicPr>
          <p:cNvPr id="52227" name="Picture 2" descr="D:\a\СОЗИНОВА\МОЙ ПРОЕКТ\elhovka.files\LOG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4000500"/>
            <a:ext cx="2762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mtClean="0"/>
              <a:t>Лес наше богатство</a:t>
            </a:r>
          </a:p>
        </p:txBody>
      </p:sp>
      <p:sp>
        <p:nvSpPr>
          <p:cNvPr id="5325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z="2800" b="1" smtClean="0"/>
              <a:t>Лес наш друг</a:t>
            </a:r>
          </a:p>
          <a:p>
            <a:pPr>
              <a:buFont typeface="Arial" charset="0"/>
              <a:buNone/>
            </a:pPr>
            <a:r>
              <a:rPr lang="ru-RU" sz="2800" b="1" smtClean="0"/>
              <a:t>Берегите зеленого друга</a:t>
            </a:r>
          </a:p>
          <a:p>
            <a:pPr>
              <a:buFont typeface="Arial" charset="0"/>
              <a:buNone/>
            </a:pPr>
            <a:endParaRPr lang="ru-RU" sz="2800" b="1" smtClean="0"/>
          </a:p>
        </p:txBody>
      </p:sp>
      <p:sp>
        <p:nvSpPr>
          <p:cNvPr id="53251" name="Прямоугольник 11"/>
          <p:cNvSpPr>
            <a:spLocks noChangeArrowheads="1"/>
          </p:cNvSpPr>
          <p:nvPr/>
        </p:nvSpPr>
        <p:spPr bwMode="auto">
          <a:xfrm>
            <a:off x="5691188" y="2343150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Не разжигайте костров в лесу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Берегите лес от пожара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714875" y="2714625"/>
            <a:ext cx="2143125" cy="20002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57813" y="3214688"/>
            <a:ext cx="92868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5" name="TextBox 7"/>
          <p:cNvSpPr txBox="1">
            <a:spLocks noChangeArrowheads="1"/>
          </p:cNvSpPr>
          <p:nvPr/>
        </p:nvSpPr>
        <p:spPr bwMode="auto">
          <a:xfrm>
            <a:off x="571500" y="571500"/>
            <a:ext cx="8337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Тренировка пространственного воображения</a:t>
            </a:r>
          </a:p>
        </p:txBody>
      </p:sp>
      <p:sp>
        <p:nvSpPr>
          <p:cNvPr id="54276" name="TextBox 8"/>
          <p:cNvSpPr txBox="1">
            <a:spLocks noChangeArrowheads="1"/>
          </p:cNvSpPr>
          <p:nvPr/>
        </p:nvSpPr>
        <p:spPr bwMode="auto">
          <a:xfrm>
            <a:off x="0" y="1714500"/>
            <a:ext cx="6011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Что всплывает в вашем воображении,</a:t>
            </a:r>
          </a:p>
          <a:p>
            <a:r>
              <a:rPr lang="ru-RU" sz="2800">
                <a:latin typeface="Calibri" pitchFamily="34" charset="0"/>
              </a:rPr>
              <a:t> глядя на этот рисунок?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Заполни пустые строчки</a:t>
            </a: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Огонь ……. ……. ……. ……. ……. ……. ……. </a:t>
            </a:r>
          </a:p>
          <a:p>
            <a:pPr>
              <a:buFont typeface="Arial" charset="0"/>
              <a:buNone/>
            </a:pPr>
            <a:r>
              <a:rPr lang="ru-RU" smtClean="0"/>
              <a:t>……. ……. …….  заяц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Введение в историю</a:t>
            </a:r>
          </a:p>
          <a:p>
            <a:r>
              <a:rPr lang="ru-RU" smtClean="0"/>
              <a:t>Декоративно- прикладное искусство – как вид творческой деятельности человека</a:t>
            </a:r>
          </a:p>
          <a:p>
            <a:r>
              <a:rPr lang="ru-RU" smtClean="0"/>
              <a:t>Характерные профессии для обработки древесины</a:t>
            </a:r>
          </a:p>
          <a:p>
            <a:r>
              <a:rPr lang="ru-RU" smtClean="0"/>
              <a:t>Выбор предмета деятельности </a:t>
            </a:r>
          </a:p>
          <a:p>
            <a:pPr marL="342900" lvl="3" indent="-342900">
              <a:buFont typeface="Arial" charset="0"/>
              <a:buNone/>
            </a:pP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шкатулка для карт, box for c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57188"/>
            <a:ext cx="3500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кубок, bo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1857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молочник, milk-po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643313"/>
            <a:ext cx="1257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Возникновение прикладного искусства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Лес – наше богатство ( пища, одежда, обувь, жилище, тепло,  врачевание, береста, КИСЛОРОД)</a:t>
            </a:r>
          </a:p>
          <a:p>
            <a:r>
              <a:rPr lang="ru-RU" smtClean="0"/>
              <a:t>Удовольствие</a:t>
            </a:r>
          </a:p>
          <a:p>
            <a:r>
              <a:rPr lang="ru-RU" smtClean="0"/>
              <a:t>Фантазия</a:t>
            </a:r>
          </a:p>
          <a:p>
            <a:r>
              <a:rPr lang="ru-RU" smtClean="0"/>
              <a:t>Творчество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Символы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Символы- узоры</a:t>
            </a:r>
          </a:p>
          <a:p>
            <a:r>
              <a:rPr lang="ru-RU" smtClean="0"/>
              <a:t>Орнамент ( украшение)</a:t>
            </a:r>
          </a:p>
          <a:p>
            <a:r>
              <a:rPr lang="ru-RU" smtClean="0"/>
              <a:t>Виды украшений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Декоративно- прикладное искусство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Мебель</a:t>
            </a:r>
          </a:p>
          <a:p>
            <a:r>
              <a:rPr lang="ru-RU" smtClean="0"/>
              <a:t>Резьба (плоскорельефная, объемная)</a:t>
            </a:r>
          </a:p>
          <a:p>
            <a:r>
              <a:rPr lang="ru-RU" smtClean="0"/>
              <a:t>Скульптура ( лесная)</a:t>
            </a:r>
          </a:p>
          <a:p>
            <a:r>
              <a:rPr lang="ru-RU" smtClean="0"/>
              <a:t>Лозоплетение (декоративное, )</a:t>
            </a:r>
          </a:p>
          <a:p>
            <a:r>
              <a:rPr lang="ru-RU" smtClean="0"/>
              <a:t>Точение</a:t>
            </a:r>
          </a:p>
          <a:p>
            <a:r>
              <a:rPr lang="ru-RU" smtClean="0"/>
              <a:t>мозаика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ЛОЗОПЛЕТЕНИЕ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187</Words>
  <Application>Microsoft Office PowerPoint</Application>
  <PresentationFormat>Экран (4:3)</PresentationFormat>
  <Paragraphs>73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Calibri</vt:lpstr>
      <vt:lpstr>Arial</vt:lpstr>
      <vt:lpstr>Тема Office</vt:lpstr>
      <vt:lpstr>Знакомство с различными видами декоративно- прикладного искусства</vt:lpstr>
      <vt:lpstr> «Не позволяй душе лениться, Чтоб воду в ступе не толочь, Душа обязана трудиться  И день   ночь, и день и ночь.»</vt:lpstr>
      <vt:lpstr>Слайд 3</vt:lpstr>
      <vt:lpstr>План</vt:lpstr>
      <vt:lpstr>Слайд 5</vt:lpstr>
      <vt:lpstr>Возникновение прикладного искусства</vt:lpstr>
      <vt:lpstr>Символы</vt:lpstr>
      <vt:lpstr>Декоративно- прикладное искусство</vt:lpstr>
      <vt:lpstr>ЛОЗОПЛЕТЕНИЕ</vt:lpstr>
      <vt:lpstr>Слайд 10</vt:lpstr>
      <vt:lpstr>Слайд 11</vt:lpstr>
      <vt:lpstr>Слайд 12</vt:lpstr>
      <vt:lpstr>Слайд 13</vt:lpstr>
      <vt:lpstr>Слайд 14</vt:lpstr>
      <vt:lpstr>Профессии</vt:lpstr>
      <vt:lpstr>Слайд 16</vt:lpstr>
      <vt:lpstr>Вижу - делаю</vt:lpstr>
      <vt:lpstr>МОЗАИКА</vt:lpstr>
      <vt:lpstr>Слайд 19</vt:lpstr>
      <vt:lpstr>Слайд 20</vt:lpstr>
      <vt:lpstr>Слайд 21</vt:lpstr>
      <vt:lpstr>Слайд 22</vt:lpstr>
      <vt:lpstr>Слайд 23</vt:lpstr>
      <vt:lpstr>Слайд 24</vt:lpstr>
      <vt:lpstr>Лесная скульптура</vt:lpstr>
      <vt:lpstr>Слайд 26</vt:lpstr>
      <vt:lpstr>Слайд 27</vt:lpstr>
      <vt:lpstr>Слайд 28</vt:lpstr>
      <vt:lpstr>ТОЧЕНИЕ</vt:lpstr>
      <vt:lpstr>Слайд 30</vt:lpstr>
      <vt:lpstr>Слайд 31</vt:lpstr>
      <vt:lpstr>Из древесных спилов</vt:lpstr>
      <vt:lpstr>ПЛЕТЕНИЕ ИЗ СОЛОМКИ</vt:lpstr>
      <vt:lpstr>Слайд 34</vt:lpstr>
      <vt:lpstr>Давайте сравним  (лесная скульптура)</vt:lpstr>
      <vt:lpstr>Слайд 36</vt:lpstr>
      <vt:lpstr>Лес наше богатство</vt:lpstr>
      <vt:lpstr>Слайд 38</vt:lpstr>
      <vt:lpstr>Заполни пустые строчки</vt:lpstr>
    </vt:vector>
  </TitlesOfParts>
  <Company>Волжск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различными видами декоративно- прикладного искусства</dc:title>
  <dc:creator>Школа</dc:creator>
  <cp:lastModifiedBy>Natasha</cp:lastModifiedBy>
  <cp:revision>54</cp:revision>
  <dcterms:created xsi:type="dcterms:W3CDTF">2008-09-15T10:29:40Z</dcterms:created>
  <dcterms:modified xsi:type="dcterms:W3CDTF">2015-10-15T18:33:27Z</dcterms:modified>
</cp:coreProperties>
</file>