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8" r:id="rId5"/>
    <p:sldId id="260" r:id="rId6"/>
    <p:sldId id="261" r:id="rId7"/>
    <p:sldId id="262" r:id="rId8"/>
    <p:sldId id="263" r:id="rId9"/>
    <p:sldId id="279" r:id="rId10"/>
    <p:sldId id="282" r:id="rId11"/>
    <p:sldId id="28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8" autoAdjust="0"/>
    <p:restoredTop sz="94717" autoAdjust="0"/>
  </p:normalViewPr>
  <p:slideViewPr>
    <p:cSldViewPr>
      <p:cViewPr varScale="1">
        <p:scale>
          <a:sx n="105" d="100"/>
          <a:sy n="105" d="100"/>
        </p:scale>
        <p:origin x="-10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C15A-93F6-4B5D-8640-DED632D389C2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0297-76C8-4951-A823-16C062552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69EE-1CD2-4CDB-8F60-E17935342503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3464-F454-45E4-8EEB-A0D27B06F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D90F-3C22-4246-A69F-AC2023B7CE52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80D6F-CB0E-4A25-A616-C4A736FEF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5DF2-354D-40BC-BDFE-477E34467A58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98EE-D1A7-4882-A04B-561E34A3A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2BF7-C5FE-4C73-943B-E92C069CC2A2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69C2-604C-44C3-833D-2A0C58C63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C90A-C268-4DFB-96AA-277E7FF266A4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47DB-215F-4892-8F24-49751113B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DA4E2-0293-4BDF-AD54-6D2A3616F3EE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EE56-FAC7-496F-93FC-628DC064B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5A80-4651-49CE-9C0C-33C82B8B822E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7D56-DE1E-449B-A8DA-C49D129A8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E26F-5C7C-4083-8E58-5F7527402CC6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EA10-72A1-4099-8FFB-1F8FD8F96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B2CB-D559-4738-87A6-0437277D5FDF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9732-094F-4CC5-BFA3-5672A98A7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20A7-B6A1-4486-8BE2-F48CEF47464F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52739-4339-4F86-8046-80A98E1E9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3">
                <a:alpha val="77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3AFCE-301C-4CC6-85F7-503D57E5BA9C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707A75-9083-4C02-B130-B224D9203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76250"/>
            <a:ext cx="8964613" cy="5689600"/>
          </a:xfrm>
        </p:spPr>
        <p:txBody>
          <a:bodyPr/>
          <a:lstStyle/>
          <a:p>
            <a:pPr eaLnBrk="1" hangingPunct="1"/>
            <a:r>
              <a:rPr lang="en-US" smtClean="0"/>
              <a:t>          </a:t>
            </a:r>
            <a:r>
              <a:rPr lang="ru-RU" smtClean="0">
                <a:latin typeface="Arial" charset="0"/>
              </a:rPr>
              <a:t>  </a:t>
            </a:r>
            <a:br>
              <a:rPr lang="ru-RU" smtClean="0">
                <a:latin typeface="Arial" charset="0"/>
              </a:rPr>
            </a:br>
            <a:r>
              <a:rPr lang="ru-RU" smtClean="0">
                <a:latin typeface="Arial" charset="0"/>
              </a:rPr>
              <a:t/>
            </a:r>
            <a:br>
              <a:rPr lang="ru-RU" smtClean="0">
                <a:latin typeface="Arial" charset="0"/>
              </a:rPr>
            </a:br>
            <a:r>
              <a:rPr lang="en-US" sz="8000" b="1" smtClean="0"/>
              <a:t>Round the English</a:t>
            </a:r>
            <a:br>
              <a:rPr lang="en-US" sz="8000" b="1" smtClean="0"/>
            </a:br>
            <a:r>
              <a:rPr lang="en-US" sz="8000" b="1" smtClean="0"/>
              <a:t>-</a:t>
            </a:r>
            <a:br>
              <a:rPr lang="en-US" sz="8000" b="1" smtClean="0"/>
            </a:br>
            <a:r>
              <a:rPr lang="en-US" sz="8000" b="1" smtClean="0"/>
              <a:t>speaking countries</a:t>
            </a:r>
            <a:r>
              <a:rPr lang="ru-RU" sz="8000" smtClean="0"/>
              <a:t/>
            </a:r>
            <a:br>
              <a:rPr lang="ru-RU" sz="800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400" b="1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en-US" sz="4000" b="1" smtClean="0"/>
              <a:t>Russia</a:t>
            </a:r>
            <a:endParaRPr lang="ru-RU" sz="40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3" y="928688"/>
            <a:ext cx="3786187" cy="1714500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/>
              <a:t>    </a:t>
            </a:r>
            <a:r>
              <a:rPr lang="en-US" dirty="0" smtClean="0"/>
              <a:t>The capital of Russia is Moscow.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/>
              <a:t>    </a:t>
            </a:r>
            <a:r>
              <a:rPr lang="en-US" dirty="0" smtClean="0"/>
              <a:t>Peoples –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dirty="0" smtClean="0"/>
              <a:t>    the Russians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8" name="Рисунок 7" descr="карт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5214938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флаг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642938"/>
            <a:ext cx="1598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расная площад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0" y="3938588"/>
            <a:ext cx="38449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2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8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6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en-US" sz="4000" b="1" smtClean="0"/>
              <a:t>Tatarstan</a:t>
            </a:r>
            <a:endParaRPr lang="ru-RU" sz="40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3" y="857250"/>
            <a:ext cx="3786187" cy="17145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/>
              <a:t>    </a:t>
            </a:r>
            <a:r>
              <a:rPr lang="en-US" dirty="0" smtClean="0"/>
              <a:t>The capital of </a:t>
            </a:r>
            <a:r>
              <a:rPr lang="en-US" dirty="0" err="1" smtClean="0"/>
              <a:t>Tatarstan</a:t>
            </a:r>
            <a:r>
              <a:rPr lang="en-US" dirty="0" smtClean="0"/>
              <a:t> is Kazan.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9" name="Рисунок 8" descr="30115180_5751838_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857375"/>
            <a:ext cx="6429375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lag_of_Tatarsta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14438"/>
            <a:ext cx="2714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981075"/>
          </a:xfrm>
        </p:spPr>
        <p:txBody>
          <a:bodyPr/>
          <a:lstStyle/>
          <a:p>
            <a:pPr eaLnBrk="1" hangingPunct="1"/>
            <a:r>
              <a:rPr lang="en-US" sz="4000" b="1" smtClean="0"/>
              <a:t>English is the native language in</a:t>
            </a:r>
            <a:r>
              <a:rPr lang="ru-RU" sz="4000" b="1" smtClean="0"/>
              <a:t>:</a:t>
            </a:r>
          </a:p>
        </p:txBody>
      </p:sp>
      <p:pic>
        <p:nvPicPr>
          <p:cNvPr id="4101" name="Picture 13" descr="statue_of_liber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928688"/>
            <a:ext cx="2713038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14" descr="usa_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786063"/>
            <a:ext cx="1500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F:\новая зеландия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928688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20" descr="newzelan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2643188"/>
            <a:ext cx="15113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F:\англ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5" y="2571750"/>
            <a:ext cx="2952750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9" descr="unitedkingdom_f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50" y="1857375"/>
            <a:ext cx="14398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F:\австрал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4357688"/>
            <a:ext cx="2768600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2" name="Picture 16" descr="australia_fla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5" y="4071938"/>
            <a:ext cx="1500188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bridge_quebec_b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63" y="4429125"/>
            <a:ext cx="2714625" cy="208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2" descr="canada_fla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75" y="4000500"/>
            <a:ext cx="14398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The United Kingdom of </a:t>
            </a:r>
            <a:br>
              <a:rPr lang="en-US" sz="4000" b="1" smtClean="0"/>
            </a:br>
            <a:r>
              <a:rPr lang="en-US" sz="4000" b="1" smtClean="0"/>
              <a:t>Great Britain and Northern Ireland</a:t>
            </a:r>
            <a:endParaRPr lang="ru-RU" sz="4000" b="1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643563" y="1214438"/>
            <a:ext cx="3043237" cy="16430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400" smtClean="0"/>
              <a:t>The capital of Great Britain is London.</a:t>
            </a:r>
          </a:p>
          <a:p>
            <a:pPr algn="ctr" eaLnBrk="1" hangingPunct="1">
              <a:buFont typeface="Arial" charset="0"/>
              <a:buNone/>
            </a:pPr>
            <a:r>
              <a:rPr lang="en-US" sz="2400" smtClean="0"/>
              <a:t>Peoples – the British</a:t>
            </a:r>
            <a:endParaRPr lang="ru-RU" sz="2400" smtClean="0"/>
          </a:p>
        </p:txBody>
      </p:sp>
      <p:pic>
        <p:nvPicPr>
          <p:cNvPr id="5124" name="Picture 4" descr="Great Bri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143000"/>
            <a:ext cx="4500562" cy="54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бигбен + люд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3741738"/>
            <a:ext cx="41433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2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6823075" y="464502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358063" y="2857500"/>
            <a:ext cx="164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BY TRAIN …</a:t>
            </a:r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358063" y="22860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BY SHIP…</a:t>
            </a:r>
            <a:endParaRPr lang="ru-RU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7286625" y="164306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BY  BUS…</a:t>
            </a:r>
            <a:endParaRPr lang="ru-RU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7429500" y="3429000"/>
            <a:ext cx="1539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BY</a:t>
            </a:r>
            <a:r>
              <a:rPr lang="ru-RU"/>
              <a:t> </a:t>
            </a:r>
            <a:r>
              <a:rPr lang="en-US"/>
              <a:t>PLANE…</a:t>
            </a:r>
            <a:endParaRPr lang="ru-RU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195513" y="5661025"/>
            <a:ext cx="5591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OF COURSE, WE SHOULD CHOOSE  </a:t>
            </a:r>
            <a:r>
              <a:rPr lang="en-US" b="1"/>
              <a:t>PLANE!</a:t>
            </a:r>
          </a:p>
          <a:p>
            <a:endParaRPr lang="en-US" b="1">
              <a:solidFill>
                <a:srgbClr val="FF3300"/>
              </a:solidFill>
            </a:endParaRPr>
          </a:p>
          <a:p>
            <a:r>
              <a:rPr lang="en-US" b="1">
                <a:solidFill>
                  <a:srgbClr val="FF3300"/>
                </a:solidFill>
              </a:rPr>
              <a:t>QUICK! Comfortable! </a:t>
            </a:r>
            <a:r>
              <a:rPr lang="en-US" b="1"/>
              <a:t>(expensive,</a:t>
            </a:r>
            <a:r>
              <a:rPr lang="ru-RU" b="1"/>
              <a:t> </a:t>
            </a:r>
            <a:r>
              <a:rPr lang="en-US" b="1"/>
              <a:t>dangerous)</a:t>
            </a:r>
            <a:endParaRPr lang="ru-RU" b="1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How can we travel?</a:t>
            </a:r>
            <a:endParaRPr lang="ru-RU" sz="4000" b="1" smtClean="0"/>
          </a:p>
        </p:txBody>
      </p:sp>
      <p:pic>
        <p:nvPicPr>
          <p:cNvPr id="14" name="Рисунок 13" descr="0b4a6.jpg"/>
          <p:cNvPicPr>
            <a:picLocks noChangeAspect="1"/>
          </p:cNvPicPr>
          <p:nvPr/>
        </p:nvPicPr>
        <p:blipFill>
          <a:blip r:embed="rId2" cstate="print"/>
          <a:srcRect l="14868"/>
          <a:stretch>
            <a:fillRect/>
          </a:stretch>
        </p:blipFill>
        <p:spPr bwMode="auto">
          <a:xfrm>
            <a:off x="214313" y="1285875"/>
            <a:ext cx="30114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68354265_1293353759_297985_231_650.jpg"/>
          <p:cNvPicPr>
            <a:picLocks noChangeAspect="1"/>
          </p:cNvPicPr>
          <p:nvPr/>
        </p:nvPicPr>
        <p:blipFill>
          <a:blip r:embed="rId3" cstate="print"/>
          <a:srcRect b="16199"/>
          <a:stretch>
            <a:fillRect/>
          </a:stretch>
        </p:blipFill>
        <p:spPr bwMode="auto">
          <a:xfrm>
            <a:off x="3000375" y="1838325"/>
            <a:ext cx="278606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1291814746_railroad_walpapers_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86125"/>
            <a:ext cx="28336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3ZjktMGI0.jpg"/>
          <p:cNvPicPr>
            <a:picLocks noChangeAspect="1"/>
          </p:cNvPicPr>
          <p:nvPr/>
        </p:nvPicPr>
        <p:blipFill>
          <a:blip r:embed="rId5" cstate="print"/>
          <a:srcRect b="29527"/>
          <a:stretch>
            <a:fillRect/>
          </a:stretch>
        </p:blipFill>
        <p:spPr bwMode="auto">
          <a:xfrm>
            <a:off x="2857500" y="3857625"/>
            <a:ext cx="3421063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5" grpId="0"/>
      <p:bldP spid="4117" grpId="0"/>
      <p:bldP spid="4122" grpId="0"/>
      <p:bldP spid="412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en-US" sz="4000" b="1" smtClean="0"/>
              <a:t>The United States of America</a:t>
            </a:r>
            <a:endParaRPr lang="ru-RU" sz="4000" b="1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357938" y="928688"/>
            <a:ext cx="2786062" cy="2143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     </a:t>
            </a:r>
            <a:r>
              <a:rPr lang="en-US" sz="2400" smtClean="0"/>
              <a:t>The capital of   America    is Washington.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    </a:t>
            </a:r>
            <a:r>
              <a:rPr lang="en-US" sz="2400" smtClean="0"/>
              <a:t>Peoples – 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      the Americans</a:t>
            </a:r>
            <a:endParaRPr lang="ru-RU" sz="240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85813"/>
            <a:ext cx="59817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28688"/>
            <a:ext cx="1571625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белый дом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1575" y="4000500"/>
            <a:ext cx="28654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2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8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en-US" sz="4000" b="1" smtClean="0"/>
              <a:t>Canada</a:t>
            </a:r>
            <a:endParaRPr lang="ru-RU" sz="4000" b="1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003800" y="1214438"/>
            <a:ext cx="3997325" cy="19288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    </a:t>
            </a:r>
            <a:r>
              <a:rPr lang="en-US" dirty="0" smtClean="0"/>
              <a:t>The capital of Canada is Ottawa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    </a:t>
            </a:r>
            <a:r>
              <a:rPr lang="en-US" dirty="0" smtClean="0"/>
              <a:t>Peoples –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    the Canadians</a:t>
            </a:r>
            <a:endParaRPr lang="ru-RU" dirty="0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14438"/>
            <a:ext cx="4313237" cy="535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143000"/>
            <a:ext cx="1928813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ид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5" y="3357563"/>
            <a:ext cx="426243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4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6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571500"/>
          </a:xfrm>
        </p:spPr>
        <p:txBody>
          <a:bodyPr/>
          <a:lstStyle/>
          <a:p>
            <a:pPr eaLnBrk="1" hangingPunct="1"/>
            <a:r>
              <a:rPr lang="en-US" sz="4000" b="1" smtClean="0"/>
              <a:t>Australia</a:t>
            </a:r>
            <a:endParaRPr lang="ru-RU" sz="4000" b="1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286375" y="928688"/>
            <a:ext cx="3643313" cy="21431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    </a:t>
            </a:r>
            <a:r>
              <a:rPr lang="en-US" dirty="0" smtClean="0"/>
              <a:t>The capital of Australia is Canberra.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    </a:t>
            </a:r>
            <a:r>
              <a:rPr lang="en-US" dirty="0" smtClean="0"/>
              <a:t>Peoples –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    the Australians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3429000"/>
            <a:ext cx="3367087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арта.jpg"/>
          <p:cNvPicPr>
            <a:picLocks noChangeAspect="1"/>
          </p:cNvPicPr>
          <p:nvPr/>
        </p:nvPicPr>
        <p:blipFill>
          <a:blip r:embed="rId3" cstate="print"/>
          <a:srcRect l="4724"/>
          <a:stretch>
            <a:fillRect/>
          </a:stretch>
        </p:blipFill>
        <p:spPr bwMode="auto">
          <a:xfrm>
            <a:off x="142875" y="1785938"/>
            <a:ext cx="53181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500188"/>
            <a:ext cx="1571625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2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8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8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en-US" sz="4000" b="1" smtClean="0"/>
              <a:t>New Zealand</a:t>
            </a:r>
            <a:endParaRPr lang="ru-RU" sz="40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3" y="928688"/>
            <a:ext cx="3786187" cy="1714500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/>
              <a:t>    </a:t>
            </a:r>
            <a:r>
              <a:rPr lang="en-US" dirty="0" smtClean="0"/>
              <a:t>The capital of New Zealand is Wellington.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/>
              <a:t>    </a:t>
            </a:r>
            <a:r>
              <a:rPr lang="en-US" dirty="0" smtClean="0"/>
              <a:t>Peoples –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dirty="0" smtClean="0"/>
              <a:t>    the New Zealanders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7" name="Рисунок 6" descr="карта.gif"/>
          <p:cNvPicPr>
            <a:picLocks noChangeAspect="1"/>
          </p:cNvPicPr>
          <p:nvPr/>
        </p:nvPicPr>
        <p:blipFill>
          <a:blip r:embed="rId2" cstate="print"/>
          <a:srcRect l="18268" r="25197"/>
          <a:stretch>
            <a:fillRect/>
          </a:stretch>
        </p:blipFill>
        <p:spPr bwMode="auto">
          <a:xfrm>
            <a:off x="214313" y="1143000"/>
            <a:ext cx="428625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85813"/>
            <a:ext cx="1714500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столица 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213" y="3517900"/>
            <a:ext cx="4465637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4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8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r>
              <a:rPr lang="en-US" sz="8000" b="1" smtClean="0"/>
              <a:t>East or West – home is the best</a:t>
            </a:r>
            <a:endParaRPr lang="ru-RU" sz="8000" b="1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381</TotalTime>
  <Words>158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 2</vt:lpstr>
      <vt:lpstr>Тема Office</vt:lpstr>
      <vt:lpstr>              Round the English - speaking countries                           </vt:lpstr>
      <vt:lpstr>English is the native language in:</vt:lpstr>
      <vt:lpstr>The United Kingdom of  Great Britain and Northern Ireland</vt:lpstr>
      <vt:lpstr>How can we travel?</vt:lpstr>
      <vt:lpstr>The United States of America</vt:lpstr>
      <vt:lpstr>Canada</vt:lpstr>
      <vt:lpstr>Australia</vt:lpstr>
      <vt:lpstr>New Zealand</vt:lpstr>
      <vt:lpstr>East or West – home is the best</vt:lpstr>
      <vt:lpstr>Russia</vt:lpstr>
      <vt:lpstr>Tatarstan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English-speaking countries</dc:title>
  <dc:creator>Ученик8</dc:creator>
  <cp:lastModifiedBy>Елена</cp:lastModifiedBy>
  <cp:revision>52</cp:revision>
  <dcterms:created xsi:type="dcterms:W3CDTF">2012-11-12T11:37:21Z</dcterms:created>
  <dcterms:modified xsi:type="dcterms:W3CDTF">2015-12-12T17:18:55Z</dcterms:modified>
</cp:coreProperties>
</file>