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B271-2F62-45FA-ABE2-F3A109A6169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0DD-8510-4110-94C7-9080CF48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B271-2F62-45FA-ABE2-F3A109A6169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0DD-8510-4110-94C7-9080CF48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B271-2F62-45FA-ABE2-F3A109A6169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0DD-8510-4110-94C7-9080CF48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B271-2F62-45FA-ABE2-F3A109A6169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0DD-8510-4110-94C7-9080CF48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B271-2F62-45FA-ABE2-F3A109A6169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0DD-8510-4110-94C7-9080CF48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B271-2F62-45FA-ABE2-F3A109A6169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0DD-8510-4110-94C7-9080CF48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B271-2F62-45FA-ABE2-F3A109A6169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0DD-8510-4110-94C7-9080CF48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B271-2F62-45FA-ABE2-F3A109A6169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0DD-8510-4110-94C7-9080CF48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B271-2F62-45FA-ABE2-F3A109A6169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0DD-8510-4110-94C7-9080CF48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B271-2F62-45FA-ABE2-F3A109A6169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0DD-8510-4110-94C7-9080CF48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B271-2F62-45FA-ABE2-F3A109A6169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0DD-8510-4110-94C7-9080CF48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4B271-2F62-45FA-ABE2-F3A109A61691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20DD-8510-4110-94C7-9080CF48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72;&#1088;&#1080;&#1103;%20&#1042;&#1072;&#1089;&#1080;&#1083;&#1100;&#1077;&#1074;&#1085;&#1072;\&#1084;&#1072;&#1089;&#1090;&#1077;&#1088;%20&#1082;&#1083;&#1072;&#1089;&#1089;\Volshebnye-zvuki-prirody-Vesna-ruch_i-penie-ptic(muzofon.com).mp3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72;&#1088;&#1080;&#1103;%20&#1042;&#1072;&#1089;&#1080;&#1083;&#1100;&#1077;&#1074;&#1085;&#1072;\&#1084;&#1072;&#1089;&#1090;&#1077;&#1088;%20&#1082;&#1083;&#1072;&#1089;&#1089;\shum_reki-Bez_nazvaniya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</a:rPr>
              <a:t>МАСТЕР - КЛАСС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2214554"/>
            <a:ext cx="5629292" cy="342424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Нетрадиционный урок как средство развития интереса к чтению у учащихся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2" name="Picture 4" descr="http://static.ozone.ru/multimedia/books_covers/1001938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1905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56.radikal.ru/i151/1010/37/54c6f4aad80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478634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030" y="642918"/>
            <a:ext cx="8729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Снежная королева! Пусть только попробует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войти сюда! Я посажу её на тёплую печку,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вот она и растает!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cdn.endata.cx/data/games/16857/02_01_05_09%D0%B5%D0%B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214686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sers.posobie.info/album_mod/upload/cba75fc83a93fe9b4499ce6e22ec9e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21484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abkrin.com/blockimg/images/snow_queen/sq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415765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dn.imhonet.ru/element/large/b3/d0/b3d02d5d0a87b38950fb055158246cc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714752"/>
            <a:ext cx="621510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eeandcake.ru/events/Dasha/big_ncqhbezz6wj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7113617" cy="515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0.liveinternet.ru/images/attach/c/2/73/580/73580534_0_54941_7dd9f6d6_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11371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Volshebnye-zvuki-prirody-Vesna-ruch_i-penie-ptic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2462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clpav.fr/portrait-andersen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37147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02.yapfiles.ru/files/98660/360e036da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9328" y="285728"/>
            <a:ext cx="2992603" cy="34290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14810" y="4214818"/>
            <a:ext cx="4359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Жизнь сама по себе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является самой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прекрасной сказкой.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Х.-К. Андерсен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Нетрадиционный урок как средство развития интереса к чтению у учащихся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1" name="Picture 1" descr="D:\флешка\Съемный диск (F)\классный фотоальбом\иванов\SDC1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2928958" cy="2196719"/>
          </a:xfrm>
          <a:prstGeom prst="rect">
            <a:avLst/>
          </a:prstGeom>
          <a:noFill/>
        </p:spPr>
      </p:pic>
      <p:pic>
        <p:nvPicPr>
          <p:cNvPr id="10242" name="Picture 2" descr="D:\флешка\Съемный диск (F)\классный фотоальбом\дорохова\SDC10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2643174" cy="1982381"/>
          </a:xfrm>
          <a:prstGeom prst="rect">
            <a:avLst/>
          </a:prstGeom>
          <a:noFill/>
        </p:spPr>
      </p:pic>
      <p:pic>
        <p:nvPicPr>
          <p:cNvPr id="10243" name="Picture 3" descr="C:\Users\андрей\Desktop\DSCN0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214818"/>
            <a:ext cx="2666985" cy="2000240"/>
          </a:xfrm>
          <a:prstGeom prst="rect">
            <a:avLst/>
          </a:prstGeom>
          <a:noFill/>
        </p:spPr>
      </p:pic>
      <p:pic>
        <p:nvPicPr>
          <p:cNvPr id="10244" name="Picture 4" descr="C:\Users\андрей\Desktop\DSCN0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286256"/>
            <a:ext cx="2666985" cy="18395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786" y="3714752"/>
            <a:ext cx="3006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УРОК -ЭКСКУРСИЯ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3571876"/>
            <a:ext cx="3368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УРОК –ТЕАТРАЛИЗОВАННОЕ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ПРЕДСТАВЛЕНИЕ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6215082"/>
            <a:ext cx="312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УРОК -ВИКТОРИНА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6215082"/>
            <a:ext cx="3727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УРОК -СОРЕВНОВАНИЕ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рок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путешествие по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сказке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Х.-К. Андерсена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«Снежная королева»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2285991"/>
            <a:ext cx="6186502" cy="35719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Цели:</a:t>
            </a:r>
          </a:p>
          <a:p>
            <a:r>
              <a:rPr lang="ru-RU" dirty="0"/>
              <a:t>с</a:t>
            </a:r>
            <a:r>
              <a:rPr lang="ru-RU" dirty="0" smtClean="0"/>
              <a:t>истематизация и обобщение знаний по теме;</a:t>
            </a:r>
          </a:p>
          <a:p>
            <a:r>
              <a:rPr lang="ru-RU" dirty="0"/>
              <a:t>р</a:t>
            </a:r>
            <a:r>
              <a:rPr lang="ru-RU" dirty="0" smtClean="0"/>
              <a:t>азвитие умения анализировать прочитанное, логически мыслить, выразительно читать;</a:t>
            </a:r>
          </a:p>
          <a:p>
            <a:r>
              <a:rPr lang="ru-RU" dirty="0"/>
              <a:t>п</a:t>
            </a:r>
            <a:r>
              <a:rPr lang="ru-RU" dirty="0" smtClean="0"/>
              <a:t>ривитие интереса к чтению.</a:t>
            </a:r>
          </a:p>
          <a:p>
            <a:endParaRPr lang="ru-RU" dirty="0"/>
          </a:p>
        </p:txBody>
      </p:sp>
      <p:pic>
        <p:nvPicPr>
          <p:cNvPr id="15362" name="Picture 2" descr="http://www.pravoslavie.ru/sas/image/snezh-c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428868"/>
            <a:ext cx="2214578" cy="3022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shkolazhizni.ru/img/content/i75/750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2116"/>
            <a:ext cx="9144000" cy="677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tihi.ru/pics/2011/05/10/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9144000" cy="6143668"/>
          </a:xfrm>
          <a:prstGeom prst="rect">
            <a:avLst/>
          </a:prstGeom>
          <a:noFill/>
        </p:spPr>
      </p:pic>
      <p:pic>
        <p:nvPicPr>
          <p:cNvPr id="6" name="shum_reki-Bez_nazv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shum_reki-Bez_nazv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4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24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rtbythomaskinkade.com/images/kinkade_foxgloveCottag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9001156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unhome.ru/UsersGallery/Cards/68/1964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42852"/>
            <a:ext cx="3786214" cy="5429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714356"/>
            <a:ext cx="46127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/>
              <a:t>Давно мне хотелось</a:t>
            </a:r>
          </a:p>
          <a:p>
            <a:r>
              <a:rPr lang="ru-RU" sz="3200" b="1" dirty="0" smtClean="0"/>
              <a:t>иметь такую миленькую</a:t>
            </a:r>
          </a:p>
          <a:p>
            <a:r>
              <a:rPr lang="ru-RU" sz="3200" b="1" dirty="0" smtClean="0"/>
              <a:t>девочку! Вот увидишь,</a:t>
            </a:r>
          </a:p>
          <a:p>
            <a:r>
              <a:rPr lang="ru-RU" sz="3200" b="1" dirty="0" smtClean="0"/>
              <a:t>как ладно мы заживём</a:t>
            </a:r>
          </a:p>
          <a:p>
            <a:r>
              <a:rPr lang="ru-RU" sz="3200" b="1" dirty="0" smtClean="0"/>
              <a:t>с тобой!</a:t>
            </a:r>
            <a:endParaRPr lang="ru-RU" sz="3200" b="1" dirty="0"/>
          </a:p>
        </p:txBody>
      </p:sp>
      <p:pic>
        <p:nvPicPr>
          <p:cNvPr id="19460" name="Picture 4" descr="http://d.img22.rian.ru/images/26952/29/269522935.jpg"/>
          <p:cNvPicPr>
            <a:picLocks noChangeAspect="1" noChangeArrowheads="1"/>
          </p:cNvPicPr>
          <p:nvPr/>
        </p:nvPicPr>
        <p:blipFill>
          <a:blip r:embed="rId3" cstate="print"/>
          <a:srcRect l="18182" r="21818"/>
          <a:stretch>
            <a:fillRect/>
          </a:stretch>
        </p:blipFill>
        <p:spPr bwMode="auto">
          <a:xfrm>
            <a:off x="4714876" y="3714752"/>
            <a:ext cx="4000528" cy="302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683.userapi.com/u68024056/126012862/s_2be2bbc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14356"/>
            <a:ext cx="32861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675" y="500042"/>
            <a:ext cx="438671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-Она будет играть со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мной. Она отдаст мне 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свою муфту, своё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хоро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шенькое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платьице и 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будет спать со мной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моей постельке.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bolshoyvopros.ru/files/users/images/31/4a/314ad4ce254aad594776401667326614.jpg"/>
          <p:cNvPicPr/>
          <p:nvPr/>
        </p:nvPicPr>
        <p:blipFill>
          <a:blip r:embed="rId3" cstate="print"/>
          <a:srcRect r="51219"/>
          <a:stretch>
            <a:fillRect/>
          </a:stretch>
        </p:blipFill>
        <p:spPr bwMode="auto">
          <a:xfrm>
            <a:off x="500034" y="3643314"/>
            <a:ext cx="3286148" cy="302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3100/yanaevgrafova.5/0_1cb13_a3b156f0_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521497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500570"/>
            <a:ext cx="89209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Славно прокатились! Но ты совсем замёрз –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полезай ко мне в шубу. Больше я не буду тебя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целовать, не то зацелую до смерти.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afisha.yandex.ru/media/events/gallery/images/thumbnails/7db748d13e79e3c6b50b7e9cdf2f653e_186x1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00042"/>
            <a:ext cx="30718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171</Words>
  <Application>Microsoft Office PowerPoint</Application>
  <PresentationFormat>Экран (4:3)</PresentationFormat>
  <Paragraphs>34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МАСТЕР - КЛАСС</vt:lpstr>
      <vt:lpstr>Нетрадиционный урок как средство развития интереса к чтению у учащихся</vt:lpstr>
      <vt:lpstr> Урок – путешествие по сказке  Х.-К. Андерсена «Снежная королева»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мария</dc:creator>
  <cp:lastModifiedBy>Admin</cp:lastModifiedBy>
  <cp:revision>53</cp:revision>
  <dcterms:created xsi:type="dcterms:W3CDTF">2013-03-03T17:38:31Z</dcterms:created>
  <dcterms:modified xsi:type="dcterms:W3CDTF">2015-12-11T09:34:39Z</dcterms:modified>
</cp:coreProperties>
</file>