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3985-5A7D-4200-B8A5-EE25465299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92EE9-EFE1-42C2-9F83-291F3D1E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3728705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Сословный быт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нравы на Руси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веке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71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177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Команды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5" y="367820"/>
            <a:ext cx="2176272" cy="2939796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91" y="2155370"/>
            <a:ext cx="3084565" cy="20975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635" y="2924944"/>
            <a:ext cx="1644524" cy="28015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91" y="1069285"/>
            <a:ext cx="2146300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4056" y="3373174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Царский двор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9247" y="3824978"/>
            <a:ext cx="156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Бояре, </a:t>
            </a:r>
          </a:p>
          <a:p>
            <a:pPr algn="ctr"/>
            <a:r>
              <a:rPr lang="ru-RU" sz="2400" b="1" dirty="0" smtClean="0"/>
              <a:t>дворяне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445872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Посадские жители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97025" y="5805264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Крестьяне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7608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Прочитать § 11;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 тетради самостоятельно сделать кроссворд </a:t>
            </a:r>
            <a:r>
              <a:rPr lang="ru-RU" smtClean="0"/>
              <a:t>с иллюстрациями </a:t>
            </a:r>
            <a:r>
              <a:rPr lang="ru-RU" dirty="0" smtClean="0"/>
              <a:t>на тему «Сословия на Руси в 17 веке» (</a:t>
            </a:r>
            <a:r>
              <a:rPr lang="ru-RU" smtClean="0"/>
              <a:t>10 слов)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93174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38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Сословный быт  и нравы на Руси  в XVII веке</vt:lpstr>
      <vt:lpstr>Команды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Сословный быт и нравы</dc:title>
  <dc:creator>SuperUser</dc:creator>
  <cp:lastModifiedBy>SuperUser</cp:lastModifiedBy>
  <cp:revision>10</cp:revision>
  <dcterms:created xsi:type="dcterms:W3CDTF">2014-01-28T11:33:30Z</dcterms:created>
  <dcterms:modified xsi:type="dcterms:W3CDTF">2014-02-06T10:29:51Z</dcterms:modified>
</cp:coreProperties>
</file>