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7" r:id="rId5"/>
    <p:sldId id="263" r:id="rId6"/>
    <p:sldId id="292" r:id="rId7"/>
    <p:sldId id="2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F71A7-E63D-4D68-BB80-0B81213B244B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E7B39-0982-4814-BFA2-2A370EA9D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70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E7B39-0982-4814-BFA2-2A370EA9D4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96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4B4F-3A83-47FF-A948-6A378D9E4465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4281-9E6A-4B7B-A0BE-76D3745BB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28908"/>
      </p:ext>
    </p:extLst>
  </p:cSld>
  <p:clrMapOvr>
    <a:masterClrMapping/>
  </p:clrMapOvr>
  <p:transition spd="slow"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FC91-39D0-4645-B2CF-2181AA9E51BD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C4D0-EB35-432C-A1C0-1A83FF2DF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606386"/>
      </p:ext>
    </p:extLst>
  </p:cSld>
  <p:clrMapOvr>
    <a:masterClrMapping/>
  </p:clrMapOvr>
  <p:transition spd="slow"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1CB4-0806-40BE-8294-7E60D20F6CF4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36E8-6099-46E0-B166-D291CEACE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985046"/>
      </p:ext>
    </p:extLst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DFE9-840B-4D16-A39D-2D5E0A1ED67C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3895-796E-42E5-B38D-C8361BC98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959225"/>
      </p:ext>
    </p:extLst>
  </p:cSld>
  <p:clrMapOvr>
    <a:masterClrMapping/>
  </p:clrMapOvr>
  <p:transition spd="slow"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F311-46FE-49CE-80B1-68770ADF4751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8C88-6842-431F-8992-46AB6346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255736"/>
      </p:ext>
    </p:extLst>
  </p:cSld>
  <p:clrMapOvr>
    <a:masterClrMapping/>
  </p:clrMapOvr>
  <p:transition spd="slow"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6093-40A2-46E1-9014-4E3A3A27EB5C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2CED-B812-4E8B-A225-DCF5D1A79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1886822"/>
      </p:ext>
    </p:extLst>
  </p:cSld>
  <p:clrMapOvr>
    <a:masterClrMapping/>
  </p:clrMapOvr>
  <p:transition spd="slow"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4823-3FFE-473B-8E45-31B03FF2562B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5D20-196D-4736-B06A-B73D284E0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467378"/>
      </p:ext>
    </p:extLst>
  </p:cSld>
  <p:clrMapOvr>
    <a:masterClrMapping/>
  </p:clrMapOvr>
  <p:transition spd="slow"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0538-B650-472F-BFCE-0034966F28EF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8B09-A482-44F9-A275-9046B9375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008953"/>
      </p:ext>
    </p:extLst>
  </p:cSld>
  <p:clrMapOvr>
    <a:masterClrMapping/>
  </p:clrMapOvr>
  <p:transition spd="slow"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02AF-AA9B-479B-B87B-1D0FD0C7DC19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755-05FE-4FEF-814A-3E2E0E0EE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678225"/>
      </p:ext>
    </p:extLst>
  </p:cSld>
  <p:clrMapOvr>
    <a:masterClrMapping/>
  </p:clrMapOvr>
  <p:transition spd="slow"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3614-E3E1-4AB6-9DE6-DC389428B6E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F581-B2F7-410B-AEEB-FCE9E9A2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073934"/>
      </p:ext>
    </p:extLst>
  </p:cSld>
  <p:clrMapOvr>
    <a:masterClrMapping/>
  </p:clrMapOvr>
  <p:transition spd="slow"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4963-8463-4F86-BD28-A24C946C41A6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B398-3084-4527-80B3-606ABFE85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569878"/>
      </p:ext>
    </p:extLst>
  </p:cSld>
  <p:clrMapOvr>
    <a:masterClrMapping/>
  </p:clrMapOvr>
  <p:transition spd="slow"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0C6457-FC01-46C6-8F54-7831CBF6AFE5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1B064-A587-472C-A530-1EA16B959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75608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Покорение</a:t>
            </a:r>
            <a:r>
              <a:rPr lang="en-US" sz="7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72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Сибири Ермаком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8" y="557214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Малая Т.Н., учитель истории МБОУ СОШ №14</a:t>
            </a:r>
            <a:endParaRPr lang="ru-RU" dirty="0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500306"/>
            <a:ext cx="5226056" cy="3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9106" y="341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Покорение Сибири Ермаком 1895г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2918"/>
            <a:ext cx="3604702" cy="500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7938" y="65088"/>
            <a:ext cx="3771900" cy="61722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i="1" dirty="0" smtClean="0">
                <a:latin typeface="Batang" pitchFamily="18" charset="-127"/>
                <a:ea typeface="Batang" pitchFamily="18" charset="-127"/>
              </a:rPr>
              <a:t>ЕРМАК (Ермолай) Тимофеевич, кличка Токмак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(1539 —  1585) — казачий атаман, завоеватель Сибири. Большинство исследователей считают его донским или волжским казаком, а согласно некоторым летописям он был выходцем из Центральной России.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Головы татар. Этюд для картины Покорение Сибири Ермаком.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000240"/>
            <a:ext cx="5391158" cy="36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643050"/>
            <a:ext cx="6250001" cy="416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229600" cy="1077168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Ермак послал Ивана Кольцо в Москву с известием о покорении Сибири.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Поход войска Ермака</a:t>
            </a:r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7993063" cy="4852988"/>
          </a:xfrm>
        </p:spPr>
      </p:pic>
    </p:spTree>
  </p:cSld>
  <p:clrMapOvr>
    <a:masterClrMapping/>
  </p:clrMapOvr>
  <p:transition spd="slow" advClick="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9646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 Дело было жаркое - кучумовцы дрались насмерть, но все же казаки с Божьей помощью преодолели их сопротивление и победили. Кучум бежал и Ермак вступил в город Искер (ныне Тобольск) - столицу Сибирского ханства, последнего осколка некогда великой Золотой Орды ( В прежние времена в каждой сибирской избе висел портрет Ермака Тимофеевича, а в тобольских храмах ежедневно поминали казаков, павших в бою с Кучумом 23 октября 1581 года. Всего тогда погибло 107 человек)..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168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Покорение Сибири Ермаком 1895г</vt:lpstr>
      <vt:lpstr>Слайд 3</vt:lpstr>
      <vt:lpstr>Головы татар. Этюд для картины Покорение Сибири Ермаком.</vt:lpstr>
      <vt:lpstr>Ермак послал Ивана Кольцо в Москву с известием о покорении Сибири.</vt:lpstr>
      <vt:lpstr>Поход войска Ермака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kokorina</cp:lastModifiedBy>
  <cp:revision>18</cp:revision>
  <dcterms:created xsi:type="dcterms:W3CDTF">2011-09-04T17:28:33Z</dcterms:created>
  <dcterms:modified xsi:type="dcterms:W3CDTF">2015-12-10T10:33:56Z</dcterms:modified>
</cp:coreProperties>
</file>