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59F5A-E4B7-473E-9874-0366AB6F423F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71276-E366-4994-B916-F9FCF7297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59F5A-E4B7-473E-9874-0366AB6F423F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71276-E366-4994-B916-F9FCF7297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59F5A-E4B7-473E-9874-0366AB6F423F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71276-E366-4994-B916-F9FCF7297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59F5A-E4B7-473E-9874-0366AB6F423F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71276-E366-4994-B916-F9FCF7297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59F5A-E4B7-473E-9874-0366AB6F423F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71276-E366-4994-B916-F9FCF7297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59F5A-E4B7-473E-9874-0366AB6F423F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71276-E366-4994-B916-F9FCF7297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59F5A-E4B7-473E-9874-0366AB6F423F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71276-E366-4994-B916-F9FCF7297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59F5A-E4B7-473E-9874-0366AB6F423F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71276-E366-4994-B916-F9FCF7297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59F5A-E4B7-473E-9874-0366AB6F423F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71276-E366-4994-B916-F9FCF7297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59F5A-E4B7-473E-9874-0366AB6F423F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71276-E366-4994-B916-F9FCF7297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59F5A-E4B7-473E-9874-0366AB6F423F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71276-E366-4994-B916-F9FCF7297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C2D59F5A-E4B7-473E-9874-0366AB6F423F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C2871276-E366-4994-B916-F9FCF7297C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tdata.ru/u23/photo030D/20832490906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43918" cy="1470025"/>
          </a:xfrm>
        </p:spPr>
        <p:txBody>
          <a:bodyPr/>
          <a:lstStyle/>
          <a:p>
            <a:r>
              <a:rPr lang="ru-RU" sz="96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Русская Православная Церковь.</a:t>
            </a:r>
            <a:endParaRPr lang="ru-RU" sz="9600" b="1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ozon-book-relig.yapokupayu.ru/system/images/product/005/833/891_z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00760" cy="6858000"/>
          </a:xfrm>
          <a:prstGeom prst="rect">
            <a:avLst/>
          </a:prstGeom>
          <a:noFill/>
        </p:spPr>
      </p:pic>
      <p:pic>
        <p:nvPicPr>
          <p:cNvPr id="21508" name="Picture 4" descr="http://knigopoisk.net/images/664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1225" y="0"/>
            <a:ext cx="31527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Русской Православной Церкви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988г – принятие христианства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988 – 1589г – митрополит – глава церкви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1589г – патриаршество.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1721г – Святейший Синод.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Епархия – церковная область.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Архиерей – глава Епархии.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Киевская, Петербургская, Московская и Казанская духовные академии.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Святые Русской Церкви.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cs624329.vk.me/v624329441/5b21/6pwUQMKXm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4899"/>
            <a:ext cx="4800600" cy="5753101"/>
          </a:xfrm>
          <a:prstGeom prst="rect">
            <a:avLst/>
          </a:prstGeom>
          <a:noFill/>
        </p:spPr>
      </p:pic>
      <p:pic>
        <p:nvPicPr>
          <p:cNvPr id="1028" name="Picture 4" descr="http://iconexpo.ru/pics/4_46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7967" y="1071546"/>
            <a:ext cx="4526033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ontent.foto.mail.ru/mail/sergetru/309/i-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34" y="0"/>
            <a:ext cx="913625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Саровская</a:t>
            </a:r>
            <a:r>
              <a:rPr lang="ru-RU" dirty="0" smtClean="0"/>
              <a:t> пустынь</a:t>
            </a:r>
            <a:endParaRPr lang="ru-RU" dirty="0"/>
          </a:p>
        </p:txBody>
      </p:sp>
      <p:pic>
        <p:nvPicPr>
          <p:cNvPr id="18436" name="Picture 4" descr="http://www.slovodvina.ru/r02/optina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214338"/>
            <a:ext cx="9215443" cy="728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Серафим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(Прохор Мошкин)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potytnia.wdmn.pw/tpl/corporate/1/media/%20%D0%A1%D0%B0%D1%80%D0%BE%D0%B2%D1%81%D0%BA%D0%B8%D0%B9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936368" cy="5572140"/>
          </a:xfrm>
          <a:prstGeom prst="rect">
            <a:avLst/>
          </a:prstGeom>
          <a:noFill/>
        </p:spPr>
      </p:pic>
      <p:pic>
        <p:nvPicPr>
          <p:cNvPr id="17412" name="Picture 4" descr="http://lampada.in.ua/wp-content/uploads/2012/07/002_big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6"/>
            <a:ext cx="4214842" cy="5429264"/>
          </a:xfrm>
          <a:prstGeom prst="rect">
            <a:avLst/>
          </a:prstGeom>
          <a:noFill/>
        </p:spPr>
      </p:pic>
      <p:pic>
        <p:nvPicPr>
          <p:cNvPr id="17414" name="Picture 6" descr="http://www.pravoslavie.ru/sas/image/101542/154244.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500174"/>
            <a:ext cx="592935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vladimir.ru/wp-content/uploads/2014/11/phoca_thumb_l_img_16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3040"/>
            <a:ext cx="9254182" cy="6824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582594"/>
          </a:xfrm>
        </p:spPr>
        <p:txBody>
          <a:bodyPr/>
          <a:lstStyle/>
          <a:p>
            <a:r>
              <a:rPr lang="ru-RU" dirty="0" smtClean="0"/>
              <a:t>Митрополит  Московский Филарет ( Василий Дроздов)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img0.liveinternet.ru/images/attach/c/7/124/784/124784638_5927163_a560c52063d507b01c29f99eba172897_i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819650" cy="5715000"/>
          </a:xfrm>
          <a:prstGeom prst="rect">
            <a:avLst/>
          </a:prstGeom>
          <a:noFill/>
        </p:spPr>
      </p:pic>
      <p:pic>
        <p:nvPicPr>
          <p:cNvPr id="20484" name="Picture 4" descr="http://content.foto.mail.ru/mail/petrndi/_blogs/i-56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143000"/>
            <a:ext cx="4800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Заслуги митрополита: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429684" cy="455455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1812г – ректор Петербургской духовной академии.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Перевод текстов Священного Писания.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Перевод Евангелия от Иоанна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Катехизис (греч. – наставление) – краткие описания основ православного вероучения.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Книга в форме вопросов и ответов.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 Манифеста 19 февраля 1861г.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cdn.ruvr.ru/2011/02/18/1262191595/Manif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14488"/>
            <a:ext cx="6786578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85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Тема85</Template>
  <TotalTime>116</TotalTime>
  <Words>110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Тема85</vt:lpstr>
      <vt:lpstr>Русская Православная Церковь.</vt:lpstr>
      <vt:lpstr>История Русской Православной Церкви</vt:lpstr>
      <vt:lpstr>Слайд 3</vt:lpstr>
      <vt:lpstr>Святые Русской Церкви.</vt:lpstr>
      <vt:lpstr>Саровская пустынь</vt:lpstr>
      <vt:lpstr>Серафим Саровский  (Прохор Мошкин)</vt:lpstr>
      <vt:lpstr>Слайд 7</vt:lpstr>
      <vt:lpstr>Митрополит  Московский Филарет ( Василий Дроздов)</vt:lpstr>
      <vt:lpstr>Заслуги митрополита: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Православная Церковь.</dc:title>
  <dc:creator>Ирина</dc:creator>
  <cp:lastModifiedBy>Ирина</cp:lastModifiedBy>
  <cp:revision>12</cp:revision>
  <dcterms:created xsi:type="dcterms:W3CDTF">2015-11-01T10:37:32Z</dcterms:created>
  <dcterms:modified xsi:type="dcterms:W3CDTF">2015-11-01T12:34:29Z</dcterms:modified>
</cp:coreProperties>
</file>