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0" r:id="rId5"/>
    <p:sldId id="262" r:id="rId6"/>
    <p:sldId id="258" r:id="rId7"/>
    <p:sldId id="259" r:id="rId8"/>
    <p:sldId id="266" r:id="rId9"/>
    <p:sldId id="263" r:id="rId10"/>
    <p:sldId id="268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9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ocuments and Settings\Администратор\Рабочий стол\Рисунок1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10000"/>
          </a:blip>
          <a:srcRect/>
          <a:stretch>
            <a:fillRect/>
          </a:stretch>
        </p:blipFill>
        <p:spPr bwMode="auto">
          <a:xfrm>
            <a:off x="0" y="0"/>
            <a:ext cx="9186446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07904" y="571480"/>
            <a:ext cx="54360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Личность                                       и её роль </a:t>
            </a:r>
          </a:p>
          <a:p>
            <a:pPr algn="ctr"/>
            <a:r>
              <a:rPr lang="ru-RU" sz="7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в истории</a:t>
            </a:r>
            <a:endParaRPr lang="ru-RU" sz="72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4725144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Олимпиада «</a:t>
            </a:r>
            <a:r>
              <a:rPr lang="ru-RU" sz="2800" b="1" dirty="0" err="1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Аксиос</a:t>
            </a:r>
            <a:r>
              <a:rPr lang="ru-RU" sz="2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»  2014 – 2015         учебный год</a:t>
            </a:r>
            <a:endParaRPr lang="ru-RU" sz="28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779912" y="236646"/>
            <a:ext cx="5688632" cy="6360706"/>
            <a:chOff x="3779912" y="20625"/>
            <a:chExt cx="5688632" cy="6360706"/>
          </a:xfrm>
        </p:grpSpPr>
        <p:pic>
          <p:nvPicPr>
            <p:cNvPr id="22530" name="Picture 2" descr="http://www.t2home.ru/files/annonce/20120229/medium_a29a9be2082193b2eb8dde23918ae241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9FB"/>
                </a:clrFrom>
                <a:clrTo>
                  <a:srgbClr val="F9F9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400000">
              <a:off x="3443875" y="356662"/>
              <a:ext cx="6360706" cy="5688632"/>
            </a:xfrm>
            <a:prstGeom prst="rect">
              <a:avLst/>
            </a:prstGeom>
            <a:noFill/>
          </p:spPr>
        </p:pic>
        <p:pic>
          <p:nvPicPr>
            <p:cNvPr id="22532" name="Picture 4" descr="http://www.portretlavka.ru/images/man/big/33.jpg"/>
            <p:cNvPicPr>
              <a:picLocks noChangeAspect="1" noChangeArrowheads="1"/>
            </p:cNvPicPr>
            <p:nvPr/>
          </p:nvPicPr>
          <p:blipFill>
            <a:blip r:embed="rId3" cstate="print"/>
            <a:srcRect l="3114" t="6709" r="-1641"/>
            <a:stretch>
              <a:fillRect/>
            </a:stretch>
          </p:blipFill>
          <p:spPr bwMode="auto">
            <a:xfrm>
              <a:off x="4788024" y="764704"/>
              <a:ext cx="3528392" cy="497413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539552" y="692696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Император Александр</a:t>
            </a:r>
            <a:r>
              <a:rPr lang="en-US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27584" y="1052736"/>
            <a:ext cx="8064896" cy="4525963"/>
          </a:xfrm>
        </p:spPr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От самых великих людей нельзя требовать более того, что может сделать человечество. </a:t>
            </a:r>
            <a:endParaRPr lang="ru-RU" sz="4400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4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французский писатель Франсуа </a:t>
            </a:r>
            <a:r>
              <a:rPr lang="ru-RU" sz="2400" dirty="0" err="1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Фенелон</a:t>
            </a:r>
            <a:r>
              <a:rPr lang="ru-RU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857" y="2420888"/>
            <a:ext cx="61050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rgbClr val="6C0000"/>
                  </a:solidFill>
                  <a:prstDash val="solid"/>
                  <a:miter lim="800000"/>
                </a:ln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  <a:endParaRPr lang="ru-RU" sz="5400" b="1" cap="none" spc="0" dirty="0">
              <a:ln w="24500" cmpd="dbl">
                <a:solidFill>
                  <a:srgbClr val="6C0000"/>
                </a:solidFill>
                <a:prstDash val="solid"/>
                <a:miter lim="800000"/>
              </a:ln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899592" y="332656"/>
            <a:ext cx="80648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Историю делает личность,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её поддерживают миллионы.                                                               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Аркадий Давидович, публицист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03848" y="2636912"/>
            <a:ext cx="576172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Человек может сделать великим путь, которым идет, но путь не может сделать человека великим.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Конфуций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6C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Documents and Settings\Администратор\Рабочий стол\Рисунок1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60648"/>
            <a:ext cx="7478712" cy="466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214338"/>
            <a:ext cx="7488832" cy="6242466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какой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временной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отрезок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         были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сделаны данные открытия?</a:t>
            </a:r>
            <a: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Профессор Казанского университета Н.И.Лобачевский построил новую геометрическую систему</a:t>
            </a:r>
            <a:b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- Физик Борис Семёнович Якоби открыл метод гальванопластики</a:t>
            </a:r>
            <a:b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-  Ю.Ф.Лисянский и И.Ф.Крузенштерн положили начало кругосветным путешествиям и экспедициям</a:t>
            </a:r>
            <a:br>
              <a:rPr lang="ru-RU" sz="2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cockerhamonline.com/postcards/graduation/goldcapdiplom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13527" y="-387423"/>
            <a:ext cx="2030472" cy="203047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065622" y="1700808"/>
            <a:ext cx="864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r>
              <a:rPr lang="ru-RU" sz="4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  <a:p>
            <a:r>
              <a:rPr lang="ru-RU" sz="4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  <a:p>
            <a:r>
              <a:rPr lang="ru-RU" sz="4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  <a:p>
            <a:r>
              <a:rPr lang="ru-RU" sz="48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8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-71462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Педагогический  институт в Петербурге, 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Лицеи в Ярославле и Царском Селе.</a:t>
            </a: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Указ о создании военных поселений</a:t>
            </a:r>
          </a:p>
          <a:p>
            <a:pPr lvl="5">
              <a:buFont typeface="Arial" pitchFamily="34" charset="0"/>
              <a:buChar char="•"/>
            </a:pPr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Учреждение министерств  </a:t>
            </a:r>
          </a:p>
          <a:p>
            <a:pPr lvl="5">
              <a:buFont typeface="Arial" pitchFamily="34" charset="0"/>
              <a:buChar char="•"/>
            </a:pPr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Указ о «вольных хлебопашцах»</a:t>
            </a:r>
          </a:p>
          <a:p>
            <a:pPr lvl="5">
              <a:buFont typeface="Arial" pitchFamily="34" charset="0"/>
              <a:buChar char="•"/>
            </a:pPr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Указ о политической амнистии</a:t>
            </a:r>
          </a:p>
          <a:p>
            <a:pPr lvl="5">
              <a:buFont typeface="Arial" pitchFamily="34" charset="0"/>
              <a:buChar char="•"/>
            </a:pPr>
            <a:endParaRPr lang="ru-RU" sz="2400" b="1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«Негласный комитет»</a:t>
            </a:r>
          </a:p>
          <a:p>
            <a:pPr lvl="5"/>
            <a:r>
              <a:rPr lang="ru-RU" sz="24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2" descr="http://www.cockerhamonline.com/postcards/graduation/goldcapdiplom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70717" y="-214338"/>
            <a:ext cx="1673283" cy="16732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929586" y="1142984"/>
            <a:ext cx="8640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32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2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251520" y="142900"/>
            <a:ext cx="6912768" cy="6858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	Наполеон Бонапарт: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«ОН умён, приятен, образован, но ему нельзя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доверять;  он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не искренен: это истинный византиец … тонкий, притворный, хитрый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    	Шведский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посол в России </a:t>
            </a:r>
            <a:r>
              <a:rPr lang="ru-RU" sz="2700" b="1" dirty="0" err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Лагербильке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: «В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политике ОН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тонок, как кончик булавки,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остёр 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как бритва, фальшив, как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пена  морская</a:t>
            </a: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   	Реформатор М.М. Сперанский: «Он слишком слаб, чтобы управлять, и слишком силён, чтобы быть управляемым».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170" name="Picture 2" descr="http://www.cockerhamonline.com/postcards/graduation/goldcapdiplom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11753" y="-387423"/>
            <a:ext cx="2232246" cy="22322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12360" y="1484784"/>
            <a:ext cx="86409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r>
              <a:rPr lang="ru-RU" sz="36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36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1061380"/>
            <a:ext cx="48577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…Он раб молвы,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сомнений и страстей;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Простим ему неправое гоненье: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взял Париж, он основал Лицей.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6C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Пушкин А.С.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6C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7176" y="1061380"/>
            <a:ext cx="434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Дитя </a:t>
            </a:r>
            <a:r>
              <a:rPr lang="ru-RU" sz="2400" dirty="0" err="1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осьмнадцатого</a:t>
            </a:r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века,                                                                                           Его страстей он жертвой был:                                                                                     И презирал он человека,                                                                                               И человечество любил.</a:t>
            </a:r>
          </a:p>
          <a:p>
            <a:r>
              <a:rPr lang="ru-RU" sz="24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2400" i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Вяземский П.А</a:t>
            </a:r>
            <a:r>
              <a:rPr lang="ru-RU" sz="1400" i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i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neglassove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435610"/>
            <a:ext cx="2520280" cy="335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hrono.ru/img/monarhi/alexandr18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429000"/>
            <a:ext cx="252028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hrono.ru/img/monarhi/alexand1_1801.jpg"/>
          <p:cNvPicPr/>
          <p:nvPr/>
        </p:nvPicPr>
        <p:blipFill>
          <a:blip r:embed="rId4" cstate="print"/>
          <a:srcRect t="11062" b="4867"/>
          <a:stretch>
            <a:fillRect/>
          </a:stretch>
        </p:blipFill>
        <p:spPr bwMode="auto">
          <a:xfrm>
            <a:off x="3491880" y="3429000"/>
            <a:ext cx="226825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www.cockerhamonline.com/postcards/graduation/goldcapdiploma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96" y="-214338"/>
            <a:ext cx="1374990" cy="137499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483768" y="11663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ИСКУССТВОВЕДЫ</a:t>
            </a:r>
            <a:endParaRPr lang="ru-RU" sz="36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779912" y="236646"/>
            <a:ext cx="5688632" cy="6360706"/>
            <a:chOff x="3779912" y="20625"/>
            <a:chExt cx="5688632" cy="6360706"/>
          </a:xfrm>
        </p:grpSpPr>
        <p:pic>
          <p:nvPicPr>
            <p:cNvPr id="22530" name="Picture 2" descr="http://www.t2home.ru/files/annonce/20120229/medium_a29a9be2082193b2eb8dde23918ae241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9F9FB"/>
                </a:clrFrom>
                <a:clrTo>
                  <a:srgbClr val="F9F9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400000">
              <a:off x="3443875" y="356662"/>
              <a:ext cx="6360706" cy="5688632"/>
            </a:xfrm>
            <a:prstGeom prst="rect">
              <a:avLst/>
            </a:prstGeom>
            <a:noFill/>
          </p:spPr>
        </p:pic>
        <p:pic>
          <p:nvPicPr>
            <p:cNvPr id="22532" name="Picture 4" descr="http://www.portretlavka.ru/images/man/big/33.jpg"/>
            <p:cNvPicPr>
              <a:picLocks noChangeAspect="1" noChangeArrowheads="1"/>
            </p:cNvPicPr>
            <p:nvPr/>
          </p:nvPicPr>
          <p:blipFill>
            <a:blip r:embed="rId3" cstate="print"/>
            <a:srcRect l="3114" t="6709" r="-1641"/>
            <a:stretch>
              <a:fillRect/>
            </a:stretch>
          </p:blipFill>
          <p:spPr bwMode="auto">
            <a:xfrm>
              <a:off x="4788024" y="764704"/>
              <a:ext cx="3528392" cy="497413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Box 7"/>
          <p:cNvSpPr txBox="1"/>
          <p:nvPr/>
        </p:nvSpPr>
        <p:spPr>
          <a:xfrm>
            <a:off x="539552" y="692696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Император Александр</a:t>
            </a:r>
            <a:r>
              <a:rPr lang="en-US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000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Внешняя политика Александра </a:t>
            </a:r>
            <a:r>
              <a:rPr lang="en-US" b="1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b="1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8424936" cy="4525963"/>
          </a:xfrm>
        </p:spPr>
        <p:txBody>
          <a:bodyPr>
            <a:normAutofit fontScale="92500"/>
          </a:bodyPr>
          <a:lstStyle/>
          <a:p>
            <a:r>
              <a:rPr lang="ru-RU" sz="39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Русско-иранская война 1804 – 1813 гг.</a:t>
            </a:r>
          </a:p>
          <a:p>
            <a:r>
              <a:rPr lang="ru-RU" sz="39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Русско-турецкая война 1806 – 1812 гг. </a:t>
            </a:r>
          </a:p>
          <a:p>
            <a:r>
              <a:rPr lang="ru-RU" sz="39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Русско-шведская война 1808 – 1809гг.</a:t>
            </a:r>
            <a:endParaRPr lang="en-US" sz="3900" dirty="0" smtClean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Отечественная война 1812 года</a:t>
            </a:r>
          </a:p>
          <a:p>
            <a:r>
              <a:rPr lang="ru-RU" sz="3900" dirty="0" smtClean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Участие России в антифранцузских       коалициях. </a:t>
            </a:r>
            <a:endParaRPr lang="ru-RU" sz="3900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217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                          В какой временной отрезок               были сделаны данные открытия?  -  Профессор Казанского университета Н.И.Лобачевский построил новую геометрическую систему  - Физик Борис Семёнович Якоби открыл метод гальванопластики  -  Ю.Ф.Лисянский и И.Ф.Крузенштерн положили начало кругосветным путешествиям и экспедициям  </vt:lpstr>
      <vt:lpstr>Слайд 5</vt:lpstr>
      <vt:lpstr>                Наполеон Бонапарт: «ОН умён, приятен, образован, но ему нельзя доверять;  он не искренен: это истинный византиец … тонкий, притворный, хитрый».           Шведский посол в России Лагербильке: «В политике ОН тонок, как кончик булавки,  остёр как бритва, фальшив, как пена  морская».            Реформатор М.М. Сперанский: «Он слишком слаб, чтобы управлять, и слишком силён, чтобы быть управляемым».    </vt:lpstr>
      <vt:lpstr>Слайд 7</vt:lpstr>
      <vt:lpstr>Слайд 8</vt:lpstr>
      <vt:lpstr>Внешняя политика Александра I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58</cp:revision>
  <dcterms:modified xsi:type="dcterms:W3CDTF">2014-10-10T16:25:34Z</dcterms:modified>
</cp:coreProperties>
</file>