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59D645-3768-46F0-B57F-9D8A73708EA6}" type="datetimeFigureOut">
              <a:rPr lang="ru-RU" smtClean="0"/>
              <a:t>05.03.2010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7EB1C9-6F82-4016-BE96-665C0D3788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Самообразование учителя как один из факторов повышения качества образования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«Воспитание, полученное человеком, закончено, достигло своей цели, когда человек настолько созрел, что обладает силой и волей самого себя образовывать в течение дальнейшей жизни и знает способ и средства, как он это может осуществить в качестве индивидуума, воздействующего на мир.»</a:t>
            </a:r>
          </a:p>
          <a:p>
            <a:pPr algn="r">
              <a:buNone/>
            </a:pPr>
            <a:r>
              <a:rPr lang="ru-RU" dirty="0"/>
              <a:t>А. </a:t>
            </a:r>
            <a:r>
              <a:rPr lang="ru-RU" dirty="0" err="1"/>
              <a:t>Дистервег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Целенаправленная </a:t>
            </a:r>
            <a:r>
              <a:rPr lang="ru-RU" dirty="0"/>
              <a:t>познавательная деятельность, управляемая самой личностью; приобретение систематических знаний в какой-либо области науки, техники, культуры, политической жизни и т.п. В основе самообразования - интерес занимающегося в органическом сочетании с самостоятельным изучением материала.»</a:t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• </a:t>
            </a:r>
            <a:r>
              <a:rPr lang="ru-RU" dirty="0"/>
              <a:t>Профессиональное (предмет преподавания)</a:t>
            </a:r>
            <a:br>
              <a:rPr lang="ru-RU" dirty="0"/>
            </a:br>
            <a:r>
              <a:rPr lang="ru-RU" dirty="0"/>
              <a:t>• психолого-педагогическое (ориентированное на учеников и родителей)</a:t>
            </a:r>
            <a:br>
              <a:rPr lang="ru-RU" dirty="0"/>
            </a:br>
            <a:r>
              <a:rPr lang="ru-RU" dirty="0"/>
              <a:t>• психологическое (имидж, общение, искусство влияния, лидерские качества и др.)</a:t>
            </a:r>
            <a:br>
              <a:rPr lang="ru-RU" dirty="0"/>
            </a:br>
            <a:r>
              <a:rPr lang="ru-RU" dirty="0"/>
              <a:t>• методическое (педагогические технологии, формы, методы и приемы обучения)</a:t>
            </a:r>
            <a:br>
              <a:rPr lang="ru-RU" dirty="0"/>
            </a:br>
            <a:r>
              <a:rPr lang="ru-RU" dirty="0"/>
              <a:t>• правовое</a:t>
            </a:r>
            <a:br>
              <a:rPr lang="ru-RU" dirty="0"/>
            </a:br>
            <a:r>
              <a:rPr lang="ru-RU" dirty="0"/>
              <a:t>• эстетическое (гуманитарное)</a:t>
            </a:r>
            <a:br>
              <a:rPr lang="ru-RU" dirty="0"/>
            </a:br>
            <a:r>
              <a:rPr lang="ru-RU" dirty="0"/>
              <a:t>• историческое</a:t>
            </a:r>
            <a:br>
              <a:rPr lang="ru-RU" dirty="0"/>
            </a:br>
            <a:r>
              <a:rPr lang="ru-RU" dirty="0"/>
              <a:t>• иностранные языки</a:t>
            </a:r>
            <a:br>
              <a:rPr lang="ru-RU" dirty="0"/>
            </a:br>
            <a:r>
              <a:rPr lang="ru-RU" dirty="0"/>
              <a:t>• политическое</a:t>
            </a:r>
            <a:br>
              <a:rPr lang="ru-RU" dirty="0"/>
            </a:br>
            <a:r>
              <a:rPr lang="ru-RU" dirty="0"/>
              <a:t>• информационно-компьютерные технологии</a:t>
            </a:r>
            <a:br>
              <a:rPr lang="ru-RU" dirty="0"/>
            </a:br>
            <a:r>
              <a:rPr lang="ru-RU" dirty="0"/>
              <a:t>• охрана здоровья</a:t>
            </a:r>
            <a:br>
              <a:rPr lang="ru-RU" dirty="0"/>
            </a:br>
            <a:r>
              <a:rPr lang="ru-RU" dirty="0"/>
              <a:t>• интересы и </a:t>
            </a:r>
            <a:r>
              <a:rPr lang="ru-RU" dirty="0" smtClean="0"/>
              <a:t>хобби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Направления самообразования учителя.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1) специальная образовательная подготовка (получение высшего образования или второй специальности);</a:t>
            </a:r>
          </a:p>
          <a:p>
            <a:pPr>
              <a:buNone/>
            </a:pPr>
            <a:r>
              <a:rPr lang="ru-RU" dirty="0"/>
              <a:t>2) повышение квалификации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индивидуальная самообразовательная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Формы организации самообразования: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• </a:t>
            </a:r>
            <a:r>
              <a:rPr lang="ru-RU" dirty="0"/>
              <a:t>Чтение конкретных педагогических периодических изданий</a:t>
            </a:r>
            <a:br>
              <a:rPr lang="ru-RU" dirty="0"/>
            </a:br>
            <a:r>
              <a:rPr lang="ru-RU" dirty="0"/>
              <a:t>• Чтение методической, педагогической и предметной литературы</a:t>
            </a:r>
            <a:br>
              <a:rPr lang="ru-RU" dirty="0"/>
            </a:br>
            <a:r>
              <a:rPr lang="ru-RU" dirty="0"/>
              <a:t>• Обзор в Интернете информации по преподаваемому предмету, педагогике, психологии, педагогических технологий </a:t>
            </a:r>
            <a:br>
              <a:rPr lang="ru-RU" dirty="0"/>
            </a:br>
            <a:r>
              <a:rPr lang="ru-RU" dirty="0"/>
              <a:t>• Решение задач, упражнений, тестов, кроссвордов и других заданий по своему предмету повышенной сложности, или нестандартной формы</a:t>
            </a:r>
            <a:br>
              <a:rPr lang="ru-RU" dirty="0"/>
            </a:br>
            <a:r>
              <a:rPr lang="ru-RU" dirty="0"/>
              <a:t>• Посещение семинаров, тренингов, конференций, уроков коллег</a:t>
            </a:r>
            <a:br>
              <a:rPr lang="ru-RU" dirty="0"/>
            </a:br>
            <a:r>
              <a:rPr lang="ru-RU" dirty="0"/>
              <a:t>• Дискуссии, совещания, обмен опытом с коллегами</a:t>
            </a:r>
            <a:br>
              <a:rPr lang="ru-RU" dirty="0"/>
            </a:br>
            <a:r>
              <a:rPr lang="ru-RU" dirty="0"/>
              <a:t>• Изучение современных психологических методик в процессе интерактивных тренингов</a:t>
            </a:r>
            <a:br>
              <a:rPr lang="ru-RU" dirty="0"/>
            </a:br>
            <a:r>
              <a:rPr lang="ru-RU" dirty="0"/>
              <a:t>• Изучение иностранных языков, для чтения информации о достижениях мировой педагогики</a:t>
            </a:r>
            <a:br>
              <a:rPr lang="ru-RU" dirty="0"/>
            </a:br>
            <a:r>
              <a:rPr lang="ru-RU" dirty="0"/>
              <a:t>• Систематическое прохождение курсов повышения квалификации</a:t>
            </a:r>
            <a:br>
              <a:rPr lang="ru-RU" dirty="0"/>
            </a:br>
            <a:r>
              <a:rPr lang="ru-RU" dirty="0"/>
              <a:t>• Проведение открытых уроков для анализа со стороны коллег</a:t>
            </a:r>
            <a:br>
              <a:rPr lang="ru-RU" dirty="0"/>
            </a:br>
            <a:r>
              <a:rPr lang="ru-RU" dirty="0"/>
              <a:t>• Организация кружковой и внеклассной деятельности по предмету</a:t>
            </a:r>
            <a:br>
              <a:rPr lang="ru-RU" dirty="0"/>
            </a:br>
            <a:r>
              <a:rPr lang="ru-RU" dirty="0"/>
              <a:t>• Изучение информационно-компьютерных технологий</a:t>
            </a:r>
            <a:br>
              <a:rPr lang="ru-RU" dirty="0"/>
            </a:br>
            <a:r>
              <a:rPr lang="ru-RU" dirty="0"/>
              <a:t>• Посещение предметных выставок и тематические экскурсии по предмету</a:t>
            </a:r>
            <a:br>
              <a:rPr lang="ru-RU" dirty="0"/>
            </a:br>
            <a:r>
              <a:rPr lang="ru-RU" dirty="0"/>
              <a:t>• Общение с коллегами в школе, районе, городе и в Интернете.</a:t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pPr algn="ctr"/>
            <a:r>
              <a:rPr lang="ru-RU" b="1" dirty="0"/>
              <a:t>Виды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• </a:t>
            </a:r>
            <a:r>
              <a:rPr lang="ru-RU" dirty="0"/>
              <a:t>повышение качества преподавания предмета (указать показатели, по которым будет определяться эффективность и качество )</a:t>
            </a:r>
            <a:br>
              <a:rPr lang="ru-RU" dirty="0"/>
            </a:br>
            <a:r>
              <a:rPr lang="ru-RU" dirty="0"/>
              <a:t>• разработанные или изданные методические пособия, статьи, учебники, программы, сценарии, исследования</a:t>
            </a:r>
            <a:br>
              <a:rPr lang="ru-RU" dirty="0"/>
            </a:br>
            <a:r>
              <a:rPr lang="ru-RU" dirty="0"/>
              <a:t>• разработка новых форм, методов и приемов обучения</a:t>
            </a:r>
            <a:br>
              <a:rPr lang="ru-RU" dirty="0"/>
            </a:br>
            <a:r>
              <a:rPr lang="ru-RU" dirty="0"/>
              <a:t>• доклады, выступления</a:t>
            </a:r>
            <a:br>
              <a:rPr lang="ru-RU" dirty="0"/>
            </a:br>
            <a:r>
              <a:rPr lang="ru-RU" dirty="0"/>
              <a:t>• разработка дидактических материалов, тестов, наглядностей</a:t>
            </a:r>
            <a:br>
              <a:rPr lang="ru-RU" dirty="0"/>
            </a:br>
            <a:r>
              <a:rPr lang="ru-RU" dirty="0"/>
              <a:t>• выработка методических рекомендаций по применению новой информационной технологии</a:t>
            </a:r>
            <a:br>
              <a:rPr lang="ru-RU" dirty="0"/>
            </a:br>
            <a:r>
              <a:rPr lang="ru-RU" dirty="0"/>
              <a:t>• разработка и проведение открытых уроков по собственным, новаторским технологиям</a:t>
            </a:r>
            <a:br>
              <a:rPr lang="ru-RU" dirty="0"/>
            </a:br>
            <a:r>
              <a:rPr lang="ru-RU" dirty="0"/>
              <a:t>• создание комплектов педагогических разработок</a:t>
            </a:r>
            <a:br>
              <a:rPr lang="ru-RU" dirty="0"/>
            </a:br>
            <a:r>
              <a:rPr lang="ru-RU" dirty="0"/>
              <a:t>• проведение тренингов, семинаров, конференций , мастер-классов, обобщение опыта по исследуемой проблеме (теме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Результат </a:t>
            </a:r>
            <a:r>
              <a:rPr lang="ru-RU" b="1" dirty="0"/>
              <a:t>самообразования: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С целью повышения профессионального мастерства учителей школы  считать постоянной работу по самообразованию с обязательным обсуждением ее результатов на заседаниях МО  и совещаниях при завуче. </a:t>
            </a:r>
          </a:p>
          <a:p>
            <a:pPr lvl="0"/>
            <a:r>
              <a:rPr lang="ru-RU" dirty="0"/>
              <a:t>Осуществить подготовку к педагогическому совету по теме «Результаты самообразования учителей</a:t>
            </a:r>
            <a:r>
              <a:rPr lang="ru-RU" dirty="0" smtClean="0"/>
              <a:t>»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174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Самообразование учителя как один из факторов повышения качества образования </vt:lpstr>
      <vt:lpstr>Слайд 2</vt:lpstr>
      <vt:lpstr>Самообразование</vt:lpstr>
      <vt:lpstr>Направления самообразования учителя. </vt:lpstr>
      <vt:lpstr>Формы организации самообразования: </vt:lpstr>
      <vt:lpstr>Виды деятельности</vt:lpstr>
      <vt:lpstr>  Результат самообразования:  </vt:lpstr>
      <vt:lpstr>Решение </vt:lpstr>
    </vt:vector>
  </TitlesOfParts>
  <Company>Петропавловская Районная 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Министерство Образования и Науки РФ</dc:creator>
  <cp:lastModifiedBy>Министерство Образования и Науки РФ</cp:lastModifiedBy>
  <cp:revision>3</cp:revision>
  <dcterms:created xsi:type="dcterms:W3CDTF">2010-03-05T05:28:10Z</dcterms:created>
  <dcterms:modified xsi:type="dcterms:W3CDTF">2010-03-05T05:54:53Z</dcterms:modified>
</cp:coreProperties>
</file>