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5830" y="563196"/>
            <a:ext cx="753234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50" dirty="0" smtClean="0"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Задачи</a:t>
            </a:r>
          </a:p>
          <a:p>
            <a:pPr algn="ctr"/>
            <a:r>
              <a:rPr lang="ru-RU" sz="4800" b="1" spc="50" dirty="0" smtClean="0"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по математике</a:t>
            </a:r>
          </a:p>
          <a:p>
            <a:pPr algn="ctr"/>
            <a:r>
              <a:rPr lang="ru-RU" sz="4000" b="1" spc="50" dirty="0" smtClean="0"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Тема «Нахождение дроби от числа»  </a:t>
            </a:r>
            <a:r>
              <a:rPr lang="ru-RU" sz="3200" b="1" spc="50" dirty="0" smtClean="0"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6 класс</a:t>
            </a:r>
            <a:endParaRPr lang="ru-RU" sz="4000" b="1" spc="50" dirty="0" smtClean="0">
              <a:ln w="1270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3200" b="1" spc="50" dirty="0" smtClean="0"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для учащихся коррекционных классов</a:t>
            </a:r>
          </a:p>
          <a:p>
            <a:pPr algn="ctr"/>
            <a:r>
              <a:rPr lang="en-US" sz="3200" b="1" spc="50" dirty="0" smtClean="0"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VII</a:t>
            </a:r>
            <a:r>
              <a:rPr lang="ru-RU" sz="3200" b="1" spc="50" dirty="0" smtClean="0"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вида</a:t>
            </a:r>
            <a:endParaRPr lang="ru-RU" sz="3200" b="1" spc="50" dirty="0">
              <a:ln w="1270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3372" y="4929198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Автор:  учитель коррекционного класса МОУ Глуховской школы</a:t>
            </a:r>
          </a:p>
          <a:p>
            <a:pPr algn="r"/>
            <a:r>
              <a:rPr lang="ru-RU" sz="2400" b="1" dirty="0" smtClean="0"/>
              <a:t>Д.С. Шемуранова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10132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3504" y="260648"/>
            <a:ext cx="324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ln w="1841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Задача №1</a:t>
            </a:r>
            <a:endParaRPr lang="ru-RU" sz="3600" b="1" dirty="0">
              <a:ln w="1841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143504" y="4000504"/>
            <a:ext cx="3571868" cy="2000288"/>
          </a:xfrm>
          <a:prstGeom prst="round2DiagRect">
            <a:avLst>
              <a:gd name="adj1" fmla="val 10133"/>
              <a:gd name="adj2" fmla="val 0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Сколько в коробке катушек с белыми нитками?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pnk.ru/upload/prod/45ll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4034222" cy="60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57224" y="3286124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12 шт.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ural-shop.firma-gamma.ru/images/4/5/g12967844632.jpg"/>
          <p:cNvPicPr>
            <a:picLocks noChangeAspect="1" noChangeArrowheads="1"/>
          </p:cNvPicPr>
          <p:nvPr/>
        </p:nvPicPr>
        <p:blipFill>
          <a:blip r:embed="rId3"/>
          <a:srcRect l="33750" t="7500" r="36250" b="8124"/>
          <a:stretch>
            <a:fillRect/>
          </a:stretch>
        </p:blipFill>
        <p:spPr bwMode="auto">
          <a:xfrm>
            <a:off x="4643438" y="1071547"/>
            <a:ext cx="1000132" cy="28128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643570" y="1857364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 1/6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56" y="6072206"/>
            <a:ext cx="2286016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Ответ: 2 шт.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48912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boo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785794"/>
            <a:ext cx="4274850" cy="39290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43504" y="2214554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245 страниц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00034" y="928670"/>
            <a:ext cx="2000264" cy="2311404"/>
            <a:chOff x="500034" y="928670"/>
            <a:chExt cx="2000264" cy="2311404"/>
          </a:xfrm>
        </p:grpSpPr>
        <p:pic>
          <p:nvPicPr>
            <p:cNvPr id="10" name="Picture 8" descr="AG00030_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10" y="1571612"/>
              <a:ext cx="1714500" cy="1668462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500034" y="928670"/>
              <a:ext cx="20002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1-й день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8596" y="3286124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2/5 книги</a:t>
            </a:r>
            <a:endParaRPr lang="ru-RU" sz="3200" b="1" dirty="0"/>
          </a:p>
        </p:txBody>
      </p:sp>
      <p:pic>
        <p:nvPicPr>
          <p:cNvPr id="13" name="Picture 16" descr="1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072074"/>
            <a:ext cx="857256" cy="158751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142976" y="5357826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Сколько страниц осталось прочитать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5"/>
          <p:cNvSpPr txBox="1">
            <a:spLocks noGrp="1"/>
          </p:cNvSpPr>
          <p:nvPr>
            <p:ph type="title"/>
          </p:nvPr>
        </p:nvSpPr>
        <p:spPr>
          <a:xfrm>
            <a:off x="3428992" y="285728"/>
            <a:ext cx="3400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ln w="1841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Задача №2</a:t>
            </a:r>
            <a:endParaRPr lang="ru-RU" sz="3600" b="1" dirty="0">
              <a:ln w="1841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9256" y="6072206"/>
            <a:ext cx="257176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Ответ: 147 стр.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5"/>
          <p:cNvSpPr txBox="1">
            <a:spLocks/>
          </p:cNvSpPr>
          <p:nvPr/>
        </p:nvSpPr>
        <p:spPr>
          <a:xfrm>
            <a:off x="3428992" y="285728"/>
            <a:ext cx="3400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841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Задача №3</a:t>
            </a:r>
            <a:endParaRPr kumimoji="0" lang="ru-RU" sz="3600" b="1" i="0" u="none" strike="noStrike" kern="1200" cap="none" spc="0" normalizeH="0" baseline="0" noProof="0" dirty="0">
              <a:ln w="1841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6" descr="2c7115dcb325cbc1d3f186d50399c82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1785926"/>
            <a:ext cx="209227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/>
          <p:cNvSpPr/>
          <p:nvPr/>
        </p:nvSpPr>
        <p:spPr>
          <a:xfrm>
            <a:off x="-5857948" y="4857760"/>
            <a:ext cx="8643998" cy="71438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36017" y="5643578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Весь путь 294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85720" y="3643314"/>
            <a:ext cx="2071702" cy="1143008"/>
            <a:chOff x="428596" y="3643314"/>
            <a:chExt cx="3357586" cy="1071570"/>
          </a:xfrm>
        </p:grpSpPr>
        <p:sp>
          <p:nvSpPr>
            <p:cNvPr id="6" name="Правая фигурная скобка 5"/>
            <p:cNvSpPr/>
            <p:nvPr/>
          </p:nvSpPr>
          <p:spPr>
            <a:xfrm rot="16200000">
              <a:off x="1821637" y="2750339"/>
              <a:ext cx="571504" cy="3357586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00166" y="3643314"/>
              <a:ext cx="12858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1/7 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357422" y="3643314"/>
            <a:ext cx="6215106" cy="1143008"/>
            <a:chOff x="428596" y="3643314"/>
            <a:chExt cx="3357586" cy="1071570"/>
          </a:xfrm>
        </p:grpSpPr>
        <p:sp>
          <p:nvSpPr>
            <p:cNvPr id="11" name="Правая фигурная скобка 10"/>
            <p:cNvSpPr/>
            <p:nvPr/>
          </p:nvSpPr>
          <p:spPr>
            <a:xfrm rot="16200000">
              <a:off x="1821637" y="2750339"/>
              <a:ext cx="571504" cy="3357586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00166" y="3643314"/>
              <a:ext cx="1285884" cy="548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215074" y="6072206"/>
            <a:ext cx="2286016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Ответ: 252 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42775E-6 L 0.66788 -0.0083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7341E-7 L 0.19584 -0.005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uboxoneassistedtreatment.org/resources/lawyer_researching_book_hg_cl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3929090" cy="3929090"/>
          </a:xfrm>
          <a:prstGeom prst="rect">
            <a:avLst/>
          </a:prstGeom>
          <a:noFill/>
        </p:spPr>
      </p:pic>
      <p:sp>
        <p:nvSpPr>
          <p:cNvPr id="4" name="Заголовок 15"/>
          <p:cNvSpPr txBox="1">
            <a:spLocks noGrp="1"/>
          </p:cNvSpPr>
          <p:nvPr>
            <p:ph type="title"/>
          </p:nvPr>
        </p:nvSpPr>
        <p:spPr>
          <a:xfrm>
            <a:off x="5143504" y="274638"/>
            <a:ext cx="3543296" cy="654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841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Задача №4</a:t>
            </a:r>
            <a:endParaRPr kumimoji="0" lang="ru-RU" sz="3600" b="1" i="0" u="none" strike="noStrike" kern="1200" cap="none" spc="0" normalizeH="0" baseline="0" noProof="0" dirty="0">
              <a:ln w="1841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5143512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2844 книги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vsok.org/modules/Guestbook/images/log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1" y="1500173"/>
            <a:ext cx="2448374" cy="192372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072330" y="1857364"/>
            <a:ext cx="2071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1/3 учебная литература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prev.nokiazone.ru/160x160/0001472205/prev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1" y="3500438"/>
            <a:ext cx="2607486" cy="1738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357950" y="4000504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Художественная литература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AutoShape 8" descr="https://im0-tub-ru.yandex.net/i?id=e756be1aa6ae202c16dc53f8dc16e61a&amp;n=33&amp;h=190&amp;w=4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://mtdata.ru/u21/photoB816/20786786110-0/original.jpg"/>
          <p:cNvPicPr>
            <a:picLocks noChangeAspect="1" noChangeArrowheads="1"/>
          </p:cNvPicPr>
          <p:nvPr/>
        </p:nvPicPr>
        <p:blipFill>
          <a:blip r:embed="rId5"/>
          <a:srcRect l="26747" t="24999" r="39016" b="30001"/>
          <a:stretch>
            <a:fillRect/>
          </a:stretch>
        </p:blipFill>
        <p:spPr bwMode="auto">
          <a:xfrm>
            <a:off x="571472" y="500042"/>
            <a:ext cx="2643206" cy="743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6786578" y="4572008"/>
            <a:ext cx="235742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16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86314" y="6072206"/>
            <a:ext cx="292895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Ответ: 1896 книг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7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285720" y="1714488"/>
            <a:ext cx="8644000" cy="1785950"/>
            <a:chOff x="285720" y="2571744"/>
            <a:chExt cx="8644000" cy="178595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285720" y="3071810"/>
              <a:ext cx="8644000" cy="1285884"/>
              <a:chOff x="285720" y="3071810"/>
              <a:chExt cx="8644000" cy="1285884"/>
            </a:xfrm>
          </p:grpSpPr>
          <p:pic>
            <p:nvPicPr>
              <p:cNvPr id="18434" name="Picture 2" descr="http://i024.radikal.ru/1305/70/aebd31cf1d96.gif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3071810"/>
                <a:ext cx="3929090" cy="1285884"/>
              </a:xfrm>
              <a:prstGeom prst="rect">
                <a:avLst/>
              </a:prstGeom>
              <a:noFill/>
            </p:spPr>
          </p:pic>
          <p:pic>
            <p:nvPicPr>
              <p:cNvPr id="18436" name="Picture 4" descr="http://i024.radikal.ru/1305/70/aebd31cf1d96.gif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4214810" y="3071810"/>
                <a:ext cx="4714910" cy="1285884"/>
              </a:xfrm>
              <a:prstGeom prst="rect">
                <a:avLst/>
              </a:prstGeom>
              <a:noFill/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571472" y="2643182"/>
              <a:ext cx="20002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err="1" smtClean="0">
                  <a:latin typeface="Times New Roman" pitchFamily="18" charset="0"/>
                  <a:cs typeface="Times New Roman" pitchFamily="18" charset="0"/>
                </a:rPr>
                <a:t>ʋ 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=55 км/ч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29388" y="2571744"/>
              <a:ext cx="20002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err="1" smtClean="0">
                  <a:latin typeface="Times New Roman" pitchFamily="18" charset="0"/>
                  <a:cs typeface="Times New Roman" pitchFamily="18" charset="0"/>
                </a:rPr>
                <a:t>ʋ 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=78 км/ч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57158" y="3643314"/>
            <a:ext cx="3929090" cy="714380"/>
            <a:chOff x="285720" y="4429132"/>
            <a:chExt cx="3929090" cy="714380"/>
          </a:xfrm>
        </p:grpSpPr>
        <p:sp>
          <p:nvSpPr>
            <p:cNvPr id="21" name="Стрелка вправо 20"/>
            <p:cNvSpPr/>
            <p:nvPr/>
          </p:nvSpPr>
          <p:spPr>
            <a:xfrm>
              <a:off x="285720" y="4429132"/>
              <a:ext cx="3929090" cy="7143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85852" y="4500570"/>
              <a:ext cx="20717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5 часов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714876" y="3643314"/>
            <a:ext cx="4214842" cy="714380"/>
            <a:chOff x="4714876" y="4429132"/>
            <a:chExt cx="4214842" cy="714380"/>
          </a:xfrm>
        </p:grpSpPr>
        <p:sp>
          <p:nvSpPr>
            <p:cNvPr id="25" name="Стрелка вправо 24"/>
            <p:cNvSpPr/>
            <p:nvPr/>
          </p:nvSpPr>
          <p:spPr>
            <a:xfrm rot="10800000">
              <a:off x="4714876" y="4429132"/>
              <a:ext cx="4214842" cy="7143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86446" y="4500571"/>
              <a:ext cx="2500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5 часов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85720" y="4572008"/>
            <a:ext cx="8643998" cy="1626697"/>
            <a:chOff x="285720" y="4572008"/>
            <a:chExt cx="8643998" cy="1626697"/>
          </a:xfrm>
        </p:grpSpPr>
        <p:sp>
          <p:nvSpPr>
            <p:cNvPr id="19" name="Правая фигурная скобка 18"/>
            <p:cNvSpPr/>
            <p:nvPr/>
          </p:nvSpPr>
          <p:spPr>
            <a:xfrm rot="5400000">
              <a:off x="4286248" y="571480"/>
              <a:ext cx="642942" cy="8643998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29058" y="5429264"/>
              <a:ext cx="12144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S -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Заголовок 15"/>
          <p:cNvSpPr txBox="1">
            <a:spLocks noGrp="1"/>
          </p:cNvSpPr>
          <p:nvPr>
            <p:ph type="title"/>
          </p:nvPr>
        </p:nvSpPr>
        <p:spPr>
          <a:xfrm>
            <a:off x="4500562" y="285728"/>
            <a:ext cx="3543296" cy="654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841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Задача №5</a:t>
            </a:r>
            <a:endParaRPr kumimoji="0" lang="ru-RU" sz="3600" b="1" i="0" u="none" strike="noStrike" kern="1200" cap="none" spc="0" normalizeH="0" baseline="0" noProof="0" dirty="0">
              <a:ln w="1841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Выноска 2 34"/>
          <p:cNvSpPr/>
          <p:nvPr/>
        </p:nvSpPr>
        <p:spPr>
          <a:xfrm>
            <a:off x="500034" y="1000108"/>
            <a:ext cx="1571636" cy="428628"/>
          </a:xfrm>
          <a:prstGeom prst="borderCallout2">
            <a:avLst>
              <a:gd name="adj1" fmla="val 18750"/>
              <a:gd name="adj2" fmla="val -1430"/>
              <a:gd name="adj3" fmla="val 18750"/>
              <a:gd name="adj4" fmla="val -16667"/>
              <a:gd name="adj5" fmla="val 405621"/>
              <a:gd name="adj6" fmla="val -1381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г. Восток</a:t>
            </a:r>
            <a:endParaRPr lang="ru-RU" dirty="0"/>
          </a:p>
        </p:txBody>
      </p:sp>
      <p:sp>
        <p:nvSpPr>
          <p:cNvPr id="36" name="Выноска 2 35"/>
          <p:cNvSpPr/>
          <p:nvPr/>
        </p:nvSpPr>
        <p:spPr>
          <a:xfrm>
            <a:off x="6643702" y="1000108"/>
            <a:ext cx="1928826" cy="500066"/>
          </a:xfrm>
          <a:prstGeom prst="borderCallout2">
            <a:avLst>
              <a:gd name="adj1" fmla="val 31148"/>
              <a:gd name="adj2" fmla="val 102594"/>
              <a:gd name="adj3" fmla="val 31148"/>
              <a:gd name="adj4" fmla="val 117805"/>
              <a:gd name="adj5" fmla="val 499287"/>
              <a:gd name="adj6" fmla="val 11877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г. Запад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715008" y="6000768"/>
            <a:ext cx="2286016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Ответ: 665 км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125</Words>
  <Application>Microsoft Office PowerPoint</Application>
  <PresentationFormat>Экран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Задача №2</vt:lpstr>
      <vt:lpstr>Слайд 4</vt:lpstr>
      <vt:lpstr>Задача №4</vt:lpstr>
      <vt:lpstr>Задача №5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1</cp:lastModifiedBy>
  <cp:revision>9</cp:revision>
  <dcterms:created xsi:type="dcterms:W3CDTF">2012-07-31T15:34:20Z</dcterms:created>
  <dcterms:modified xsi:type="dcterms:W3CDTF">2015-12-13T06:49:06Z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234770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