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2" r:id="rId10"/>
    <p:sldId id="267" r:id="rId11"/>
    <p:sldId id="268" r:id="rId12"/>
    <p:sldId id="269" r:id="rId13"/>
    <p:sldId id="270" r:id="rId14"/>
    <p:sldId id="272" r:id="rId15"/>
    <p:sldId id="273" r:id="rId16"/>
    <p:sldId id="283" r:id="rId17"/>
    <p:sldId id="274" r:id="rId18"/>
    <p:sldId id="276" r:id="rId19"/>
    <p:sldId id="278" r:id="rId20"/>
    <p:sldId id="280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DFF5-F108-4E4C-ADEB-ECB8DF42C546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26A61AC-F69C-48D5-98F1-BEBB9DE425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DFF5-F108-4E4C-ADEB-ECB8DF42C546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61AC-F69C-48D5-98F1-BEBB9DE42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DFF5-F108-4E4C-ADEB-ECB8DF42C546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61AC-F69C-48D5-98F1-BEBB9DE42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DFF5-F108-4E4C-ADEB-ECB8DF42C546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61AC-F69C-48D5-98F1-BEBB9DE42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DFF5-F108-4E4C-ADEB-ECB8DF42C546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61AC-F69C-48D5-98F1-BEBB9DE425D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DFF5-F108-4E4C-ADEB-ECB8DF42C546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61AC-F69C-48D5-98F1-BEBB9DE42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DFF5-F108-4E4C-ADEB-ECB8DF42C546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61AC-F69C-48D5-98F1-BEBB9DE42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DFF5-F108-4E4C-ADEB-ECB8DF42C546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61AC-F69C-48D5-98F1-BEBB9DE42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DFF5-F108-4E4C-ADEB-ECB8DF42C546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61AC-F69C-48D5-98F1-BEBB9DE42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DFF5-F108-4E4C-ADEB-ECB8DF42C546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61AC-F69C-48D5-98F1-BEBB9DE425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DFF5-F108-4E4C-ADEB-ECB8DF42C546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61AC-F69C-48D5-98F1-BEBB9DE425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253DFF5-F108-4E4C-ADEB-ECB8DF42C546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6A61AC-F69C-48D5-98F1-BEBB9DE425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/>
              <a:t>Бутерброды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/>
              <a:t>и горячие напитки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150"/>
            <a:ext cx="7772400" cy="1441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КУЛИНАРИЯ</a:t>
            </a:r>
            <a:br>
              <a:rPr lang="ru-RU" dirty="0" smtClean="0"/>
            </a:br>
            <a:r>
              <a:rPr lang="ru-RU" dirty="0" smtClean="0"/>
              <a:t>5 класс</a:t>
            </a:r>
            <a:br>
              <a:rPr lang="ru-RU" dirty="0" smtClean="0"/>
            </a:br>
            <a:r>
              <a:rPr lang="ru-RU" sz="3200" dirty="0" smtClean="0"/>
              <a:t>Бутерброды и горячие напитки</a:t>
            </a:r>
          </a:p>
        </p:txBody>
      </p:sp>
      <p:pic>
        <p:nvPicPr>
          <p:cNvPr id="8196" name="Picture 9" descr="http://novayagazeta-ug.ru/sites/default/files/news/12-2013/zavtr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924175"/>
            <a:ext cx="4367213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http://aff.bstatic.com/images/hotel/max1024x768/914/9149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886075"/>
            <a:ext cx="4608512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23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chemeClr val="accent1">
                    <a:lumMod val="75000"/>
                  </a:schemeClr>
                </a:solidFill>
              </a:rPr>
              <a:t>Требования к хранению</a:t>
            </a:r>
            <a:br>
              <a:rPr lang="ru-RU" sz="400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smtClean="0">
                <a:solidFill>
                  <a:schemeClr val="accent1">
                    <a:lumMod val="75000"/>
                  </a:schemeClr>
                </a:solidFill>
              </a:rPr>
              <a:t> готовых блюд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2252663"/>
          </a:xfrm>
        </p:spPr>
        <p:txBody>
          <a:bodyPr rtlCol="0">
            <a:normAutofit lnSpcReduction="10000"/>
          </a:bodyPr>
          <a:lstStyle/>
          <a:p>
            <a:pPr marL="609600" indent="-60960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1.Продукты и готовые блюда хранят закрытыми и не дольше положенного срока;</a:t>
            </a:r>
          </a:p>
          <a:p>
            <a:pPr marL="609600" indent="-60960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Скоропортящиеся продукты хранят в холодильнике;</a:t>
            </a:r>
          </a:p>
          <a:p>
            <a:pPr marL="609600" indent="-60960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3.Нельзя употреблять в пищу несвежие продукты и с истёкшим сроком хранения. Это может привести к отравлению.</a:t>
            </a:r>
          </a:p>
        </p:txBody>
      </p:sp>
      <p:pic>
        <p:nvPicPr>
          <p:cNvPr id="18436" name="Picture 6" descr="http://izuminka.net/uploads/15-05/kak-hranit-produkty-v-holodiln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60800"/>
            <a:ext cx="38163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5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Горячие напитки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Чай</a:t>
            </a:r>
          </a:p>
          <a:p>
            <a:pPr marL="609600" indent="-609600" eaLnBrk="1" hangingPunct="1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Кофе</a:t>
            </a:r>
          </a:p>
          <a:p>
            <a:pPr marL="609600" indent="-609600" eaLnBrk="1" hangingPunct="1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Какао</a:t>
            </a:r>
          </a:p>
        </p:txBody>
      </p:sp>
      <p:pic>
        <p:nvPicPr>
          <p:cNvPr id="19460" name="Picture 8" descr="http://qiqru.org/media/npict/1202/original/shirokoformatnye_oboi_assorti_2012_67_135008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2376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http://newsbook.name/wp-content/uploads/2014/01/Coff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038475"/>
            <a:ext cx="2592387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http://spoon.com.ua/wp-content/uploads/2015/01/cac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24400"/>
            <a:ext cx="249078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7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Что такое напиток?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2397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словарь объясняет значение слова «напиток» как продукт, предназначенный для питья.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«напиток», применяемое в старину только к безалкогольным жидкостям, произошло от слова «напитать», т.е. накормить, насытить.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</p:txBody>
      </p:sp>
      <p:pic>
        <p:nvPicPr>
          <p:cNvPr id="20484" name="Picture 5" descr="http://www.ichiba.ru/pimg/700325BF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21163"/>
            <a:ext cx="27368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http://content.foto.mail.ru/mail/aanna-t61/_answers/i-76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221163"/>
            <a:ext cx="38465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8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ЧАЙ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Чай – один из самых древних напитков, употребляемых человеком. </a:t>
            </a:r>
          </a:p>
        </p:txBody>
      </p:sp>
      <p:pic>
        <p:nvPicPr>
          <p:cNvPr id="21508" name="Picture 6" descr="http://images.bursadabugun.com/editor/haber/09072015/strese-iyi-gelen-bitki-caylari-2-559e76bac1b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396081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http://moderatemoment.com/wp-content/uploads/2011/08/iStock_000016526678XSmal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852738"/>
            <a:ext cx="4662488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6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КОФЕ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21812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Первооткрывателем удивительных свойств кофе считается эфиопский пастух Кади. Однажды он решил отдохнуть возле зарослей кофейного дерева и  заметил, что козы после поедания плодов кофе становятся бодрее. Он последовал их примеру и попробовал кофе, после чего ощутил необыкновенный прилив сил.</a:t>
            </a:r>
          </a:p>
        </p:txBody>
      </p:sp>
      <p:pic>
        <p:nvPicPr>
          <p:cNvPr id="23556" name="Picture 5" descr="http://www.vdlv.ru/images/k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3779838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http://cs.pikabu.ru/images/big_size_comm/2013-11_1/13832932368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4259262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КАКАО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2252663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какао были впервые привезены в Европу в 1520 году завоевателем Мексики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Эрнаном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Кортесом. Ацтеки использовали семена какао для приготовления особого тонизирующего напитка. Свой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чоколатль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атцеки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пили без сахара или мёда, но с перцем и ванилью. Затем какао стали выращивать в Венесуэле, Вест – Индии, а с 18 века и в Бразилии. </a:t>
            </a:r>
          </a:p>
        </p:txBody>
      </p:sp>
      <p:pic>
        <p:nvPicPr>
          <p:cNvPr id="24580" name="Picture 5" descr="http://weeklymenu.net/image/data/bezalk/KakaoPoroshok-100x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98963"/>
            <a:ext cx="2303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http://samui.samuiweb.net/files/2012/10/37ba74669c602b6dfeffb10753b91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398963"/>
            <a:ext cx="280828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http://www.heathersheavenlyvapes.com/store3/images/cocoa_choco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98963"/>
            <a:ext cx="280828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7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бутербродов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горячих напитков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004.radikal.ru/i208/1209/92/c1c2c56d34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680520" cy="35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chemeClr val="accent1">
                    <a:lumMod val="75000"/>
                  </a:schemeClr>
                </a:solidFill>
              </a:rPr>
              <a:t>ТЕХНОЛОГИЧЕСКИЕ КАРТЫ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4475163" cy="4373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8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 smtClean="0"/>
              <a:t>Бутерброды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хлеб                 1 батон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                             100 г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 сливочное              100 г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800" dirty="0" smtClean="0"/>
          </a:p>
        </p:txBody>
      </p:sp>
      <p:pic>
        <p:nvPicPr>
          <p:cNvPr id="25604" name="Picture 5" descr="http://i.ovkuse.ru/upload/blogs/272ce52fd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57563"/>
            <a:ext cx="413067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9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Технологическая карта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b="1" dirty="0" smtClean="0"/>
              <a:t>Технология приготовления: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Нарезать пшеничный хлеб кусками толщиной 1 см.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Намазать сливочным маслом.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Посыпать тёртым сыром.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можно посыпать мелко нарубленной зеленью.</a:t>
            </a: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качеству:</a:t>
            </a:r>
          </a:p>
          <a:p>
            <a:pPr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Куски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булки должны быть нарезаны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</a:t>
            </a:r>
          </a:p>
          <a:p>
            <a:pPr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намазано ровным тонким слоем.</a:t>
            </a:r>
          </a:p>
          <a:p>
            <a:pPr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 должен аккуратно покрывать всю поверхность бутерброда.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2549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Технологическая карта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1676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 и посуда: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Чайник для кипячения воды, чайник для заваривания чая, ситечко для процеживания чая, чайная ложка.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29700" name="Picture 5" descr="http://iweb.cooking.com/images/products/enlarge/30202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29527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http://i.ssofia.ru/u/f6/24e654dbade7134bcf23aed2de4a91/+/c3NvZmlhLnJ1%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05263"/>
            <a:ext cx="2792413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http://s00.yaplakal.com/pics/pics_original/2/0/9/28909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05263"/>
            <a:ext cx="26638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713"/>
            <a:ext cx="7942337" cy="93607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съешь сам, обед раздели с другом, ужин отдай врагу.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мудрость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24944"/>
            <a:ext cx="4402832" cy="3205981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Горячее блюдо (каша, макароны, яичница - глазунья и т.д.);</a:t>
            </a:r>
          </a:p>
          <a:p>
            <a:pPr eaLnBrk="1" hangingPunct="1"/>
            <a:r>
              <a:rPr lang="ru-RU" altLang="ru-RU" dirty="0" smtClean="0"/>
              <a:t>Бутерброды;</a:t>
            </a:r>
          </a:p>
          <a:p>
            <a:pPr eaLnBrk="1" hangingPunct="1"/>
            <a:r>
              <a:rPr lang="ru-RU" altLang="ru-RU" dirty="0" smtClean="0"/>
              <a:t>Горячий напиток (чай, кофе, какао)</a:t>
            </a:r>
          </a:p>
        </p:txBody>
      </p:sp>
      <p:pic>
        <p:nvPicPr>
          <p:cNvPr id="9220" name="Picture 6" descr="http://www.playcast.ru/uploads/2014/10/10/10155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4176464" cy="367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477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Технологическая карта № 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1"/>
            <a:ext cx="8229600" cy="275652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dirty="0" smtClean="0"/>
              <a:t>		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Всыпать чай в заварочный чайник и залить его кипятком на 1/3 чайника. Закрыть чайник специальной грелкой и поставить для настаивания на 5 – 10 минут.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Долить чайник кипятком до верха.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Разлить заваренный чай по чашкам ( на ¼ часть чашки), пользуясь ситечком для процеживания чая. Долить чашки кипятком.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Сахар добавлять по вкусу. </a:t>
            </a:r>
          </a:p>
        </p:txBody>
      </p:sp>
      <p:pic>
        <p:nvPicPr>
          <p:cNvPr id="4" name="Picture 8" descr="http://i.artfile.ru/650x488_342801_%5Bwww.ArtFile.ru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598367" cy="244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images.forwallpaper.com/files/thumbs/preview/16/169783__tea-tea-cup-saucer-leaves-white-background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7"/>
            <a:ext cx="3240360" cy="24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Домашнее задание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2227263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Приготовить завтрак для родных. Принести письменный отзыв.</a:t>
            </a:r>
          </a:p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работа «Интересные факты из истории горячих напитков» (по желанию)</a:t>
            </a:r>
          </a:p>
        </p:txBody>
      </p:sp>
      <p:pic>
        <p:nvPicPr>
          <p:cNvPr id="33796" name="Picture 7" descr="http://golden-hills.ru/wp-content/uploads/2014/10/1378587495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5832648" cy="3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0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«бутерброд»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 чем его едят?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23241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«Бутерброд» - в переводе с  немецкого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«хлеб с маслом» - ломтик хлеба или булки с маслом, сыром, колбасой и т. д.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бутербродов – хлеб. Из него можно приготовить различные бутерброды, гренки и другие вкусные изделия.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бутербродов  используют всевозможные продукты: копчёную и слабосоленую рыбу, мясо и мясные продукты, сыр, брынзу,  яйца, колбасу, различные паштеты, пасты, масло, овощи, зелень.</a:t>
            </a:r>
          </a:p>
        </p:txBody>
      </p:sp>
      <p:pic>
        <p:nvPicPr>
          <p:cNvPr id="10244" name="Picture 7" descr="http://www.aplez.com/media/reviews/photos/original/da/54/50/bricktown-bagel-and-cafe-43-1399132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396081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7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Классификация бутербродов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5051425" cy="4954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По способу приготовления: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Холодные;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Горячие;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Простые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 – когда используется один вид продукта;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Сложные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- когда используется несколько видов продукта;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Открытые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– когда продукт виден;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Закрытые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 (сандвичи) –когда продукт не виден;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Закусочные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 (канапе) – отличаются меньшим размером.</a:t>
            </a:r>
          </a:p>
        </p:txBody>
      </p:sp>
      <p:pic>
        <p:nvPicPr>
          <p:cNvPr id="11268" name="Picture 6" descr="http://cs7011.vk.me/v7011502/10e6d/--vjLoawXQ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34290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7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Классификация бутербродов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По виду продукта: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Рыбные;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Мясные;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Сладкие;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Фруктовые</a:t>
            </a:r>
          </a:p>
        </p:txBody>
      </p:sp>
      <p:pic>
        <p:nvPicPr>
          <p:cNvPr id="12292" name="Picture 6" descr="http://img-fotki.yandex.ru/get/3/an-krasilniko.0/0_11c29_bd8276da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41475"/>
            <a:ext cx="24971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http://semia.komi-nao.ru/sites/default/files/menu_imgs/yazych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3644900"/>
            <a:ext cx="24955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http://www.photorecept.ru/wp-content/uploads/2011/07/fruktovoe-kanap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46238"/>
            <a:ext cx="2562225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 descr="http://www.nymnym.net/ru/Images/image_20141018173806_801807602.jpg/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6606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8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chemeClr val="accent1">
                    <a:lumMod val="75000"/>
                  </a:schemeClr>
                </a:solidFill>
              </a:rPr>
              <a:t>Закусочные бутерброды - канапе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2468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Канапе – это маленькие бутерброды, которые можно приготовить из разных имеющихся продуктов. Их можно готовить разной геометрической формы, вырезать формочками для печенья. Протыкают специальной шпажкой.</a:t>
            </a:r>
          </a:p>
        </p:txBody>
      </p:sp>
      <p:pic>
        <p:nvPicPr>
          <p:cNvPr id="14340" name="Picture 6" descr="http://kochen24std.net/wp-content/uploads/2013/07/Cana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297363"/>
            <a:ext cx="3313112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http://cs7050.vk.me/c540105/v540105352/2e42a/V5nJTxB2TW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4198938"/>
            <a:ext cx="2700338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uploads.picsity.com/137862091941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4198938"/>
            <a:ext cx="298767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9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Варианты бутербродов</a:t>
            </a:r>
            <a:endParaRPr lang="ru-RU" dirty="0"/>
          </a:p>
        </p:txBody>
      </p:sp>
      <p:pic>
        <p:nvPicPr>
          <p:cNvPr id="16387" name="Picture 2" descr="http://kulinar.org/uploads/posts/2014-01/1391170650_kanape-na-krekerax-recepty-s-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16113"/>
            <a:ext cx="41925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photoflowery.ru/photo/1f/1fa1de1758531a5fde93ba2f9b8970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16113"/>
            <a:ext cx="4824412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4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Варианты бутербродов</a:t>
            </a:r>
          </a:p>
        </p:txBody>
      </p:sp>
      <p:pic>
        <p:nvPicPr>
          <p:cNvPr id="17411" name="Picture 7" descr="http://cs624523.vk.me/v624523032/458bc/22cyN83Mp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05263"/>
            <a:ext cx="420052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http://i49.tinypic.com/10pvv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16050"/>
            <a:ext cx="3719513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http://www.handmadeaa.com.ua/wp-content/uploads/2015/06/Food-handmadeaa-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16050"/>
            <a:ext cx="3192463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6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chemeClr val="accent1">
                    <a:lumMod val="75000"/>
                  </a:schemeClr>
                </a:solidFill>
              </a:rPr>
              <a:t>Инструменты и приспособления: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Острый нож;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Доска для нарезки хлеба, мяса, овощей, фруктов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Нож с округлым концом для намазывания масла, паст и паштетов.</a:t>
            </a:r>
          </a:p>
        </p:txBody>
      </p:sp>
      <p:pic>
        <p:nvPicPr>
          <p:cNvPr id="13316" name="Picture 7" descr="http://www.i.tepka.ru/trud_devochki/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16338"/>
            <a:ext cx="597693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7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EFEFE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</TotalTime>
  <Words>567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Аптека</vt:lpstr>
      <vt:lpstr>КУЛИНАРИЯ 5 класс Бутерброды и горячие напитки</vt:lpstr>
      <vt:lpstr> Завтрак съешь сам, обед раздели с другом, ужин отдай врагу. Народная мудрость </vt:lpstr>
      <vt:lpstr>Что такое «бутерброд»  и с чем его едят?</vt:lpstr>
      <vt:lpstr>Классификация бутербродов</vt:lpstr>
      <vt:lpstr>Классификация бутербродов</vt:lpstr>
      <vt:lpstr>Закусочные бутерброды - канапе</vt:lpstr>
      <vt:lpstr>Варианты бутербродов</vt:lpstr>
      <vt:lpstr>Варианты бутербродов</vt:lpstr>
      <vt:lpstr>Инструменты и приспособления:</vt:lpstr>
      <vt:lpstr>Требования к хранению  готовых блюд</vt:lpstr>
      <vt:lpstr>Горячие напитки</vt:lpstr>
      <vt:lpstr>Что такое напиток?</vt:lpstr>
      <vt:lpstr>ЧАЙ</vt:lpstr>
      <vt:lpstr>КОФЕ</vt:lpstr>
      <vt:lpstr>КАКАО</vt:lpstr>
      <vt:lpstr>Практическая работа</vt:lpstr>
      <vt:lpstr>ТЕХНОЛОГИЧЕСКИЕ КАРТЫ</vt:lpstr>
      <vt:lpstr>Технологическая карта</vt:lpstr>
      <vt:lpstr>Технологическая карта</vt:lpstr>
      <vt:lpstr>Технологическая карта № 2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КУЛИНАРИЯ 5 класс Бутерброды и горячие напитки</dc:title>
  <dc:creator>home</dc:creator>
  <cp:lastModifiedBy>home</cp:lastModifiedBy>
  <cp:revision>8</cp:revision>
  <dcterms:created xsi:type="dcterms:W3CDTF">2015-10-22T06:34:27Z</dcterms:created>
  <dcterms:modified xsi:type="dcterms:W3CDTF">2015-10-27T05:47:24Z</dcterms:modified>
</cp:coreProperties>
</file>